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8" r:id="rId2"/>
    <p:sldId id="259" r:id="rId3"/>
    <p:sldId id="282" r:id="rId4"/>
    <p:sldId id="261" r:id="rId5"/>
    <p:sldId id="283" r:id="rId6"/>
    <p:sldId id="262" r:id="rId7"/>
    <p:sldId id="28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621765-A3D4-4451-AA15-34A889B1F84A}" type="datetimeFigureOut">
              <a:rPr lang="en-US" smtClean="0"/>
              <a:pPr/>
              <a:t>10/25/2023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03351-6C00-48B8-B35A-B0B10563C0E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44482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5122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116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03351-6C00-48B8-B35A-B0B10563C0EC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7749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9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03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3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6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65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12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57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33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53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44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4803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45" y="1310145"/>
            <a:ext cx="6896710" cy="2332711"/>
          </a:xfrm>
          <a:solidFill>
            <a:schemeClr val="bg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LOVE OF GOD</a:t>
            </a:r>
          </a:p>
          <a:p>
            <a:pPr algn="ctr">
              <a:buNone/>
            </a:pPr>
            <a:r>
              <a:rPr lang="en-Z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176 </a:t>
            </a:r>
          </a:p>
          <a:p>
            <a:pPr algn="ctr">
              <a:buNone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802156" y="3778625"/>
            <a:ext cx="74295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6096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Love of God is greater far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Than tongue or pen can ever tell;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It goes beyond the highest star,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reaches to the lowest hell.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guilty pair, bowed down with care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God gave His Son to win;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His erring child He reconciled,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pardoned from his sin.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EE385F55-CF81-4974-9537-D03FE8767066}"/>
              </a:ext>
            </a:extLst>
          </p:cNvPr>
          <p:cNvSpPr/>
          <p:nvPr/>
        </p:nvSpPr>
        <p:spPr>
          <a:xfrm>
            <a:off x="3790188" y="173315"/>
            <a:ext cx="1106424" cy="567771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219199"/>
            <a:ext cx="9144000" cy="502920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Oh. Love of God, how rich and pure!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How measureless and strong!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It shall for evermore endure,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saints and angels song.</a:t>
            </a:r>
          </a:p>
          <a:p>
            <a:pPr algn="ctr">
              <a:buNone/>
            </a:pPr>
            <a:endParaRPr lang="en-ZA" sz="36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BD506D3-5CB3-42EC-AEE4-D2AF64F0B4B0}"/>
              </a:ext>
            </a:extLst>
          </p:cNvPr>
          <p:cNvSpPr/>
          <p:nvPr/>
        </p:nvSpPr>
        <p:spPr>
          <a:xfrm>
            <a:off x="3452447" y="855445"/>
            <a:ext cx="1781907" cy="516155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E7A6D1-A825-4F1D-B33F-A05FE895973A}"/>
              </a:ext>
            </a:extLst>
          </p:cNvPr>
          <p:cNvSpPr txBox="1"/>
          <p:nvPr/>
        </p:nvSpPr>
        <p:spPr>
          <a:xfrm>
            <a:off x="3673650" y="851879"/>
            <a:ext cx="13621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86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3115"/>
            <a:ext cx="8991600" cy="64795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hoary time shall pass away,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earthly thrones and kingdoms fall;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men who here refuse to pray,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On rocks and hill and mountains call,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God’s Love, so sure, shall still endure,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All measureless and strong;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Redeeming grace to Adam’s race,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saints and angels’ song.</a:t>
            </a:r>
          </a:p>
          <a:p>
            <a:pPr algn="ctr">
              <a:buNone/>
            </a:pP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6AB6310-9FAE-4FDC-A25A-6163AA110F46}"/>
              </a:ext>
            </a:extLst>
          </p:cNvPr>
          <p:cNvSpPr/>
          <p:nvPr/>
        </p:nvSpPr>
        <p:spPr>
          <a:xfrm>
            <a:off x="3790188" y="173315"/>
            <a:ext cx="1106424" cy="567771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219199"/>
            <a:ext cx="9144000" cy="502920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Oh. Love of God, how rich and pure!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How measureless and strong!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It shall for evermore endure,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saints and angels song.</a:t>
            </a:r>
          </a:p>
          <a:p>
            <a:pPr algn="ctr">
              <a:buNone/>
            </a:pPr>
            <a:endParaRPr lang="en-ZA" sz="36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BD506D3-5CB3-42EC-AEE4-D2AF64F0B4B0}"/>
              </a:ext>
            </a:extLst>
          </p:cNvPr>
          <p:cNvSpPr/>
          <p:nvPr/>
        </p:nvSpPr>
        <p:spPr>
          <a:xfrm>
            <a:off x="3452447" y="855445"/>
            <a:ext cx="1781907" cy="516155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E7A6D1-A825-4F1D-B33F-A05FE895973A}"/>
              </a:ext>
            </a:extLst>
          </p:cNvPr>
          <p:cNvSpPr txBox="1"/>
          <p:nvPr/>
        </p:nvSpPr>
        <p:spPr>
          <a:xfrm>
            <a:off x="3673650" y="851879"/>
            <a:ext cx="13621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9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447800"/>
            <a:ext cx="9067800" cy="494439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Could we with ink the ocean fill,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were the skies of parchment made;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Were every stalk on earth a quill,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every man a scribe by trade, 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To write the Love of God above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Would drain the ocean dry;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Nor could the scroll contain the whole,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Though stretched from sky to sky.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5D622451-E731-4B26-AE27-7674AC363EC5}"/>
              </a:ext>
            </a:extLst>
          </p:cNvPr>
          <p:cNvSpPr/>
          <p:nvPr/>
        </p:nvSpPr>
        <p:spPr>
          <a:xfrm>
            <a:off x="3790188" y="173315"/>
            <a:ext cx="1106424" cy="567771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219199"/>
            <a:ext cx="9144000" cy="502920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Oh. Love of God, how rich and pure!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How measureless and strong!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It shall for evermore endure,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saints and angels song.</a:t>
            </a:r>
          </a:p>
          <a:p>
            <a:pPr algn="ctr">
              <a:buNone/>
            </a:pPr>
            <a:endParaRPr lang="en-ZA" sz="36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BD506D3-5CB3-42EC-AEE4-D2AF64F0B4B0}"/>
              </a:ext>
            </a:extLst>
          </p:cNvPr>
          <p:cNvSpPr/>
          <p:nvPr/>
        </p:nvSpPr>
        <p:spPr>
          <a:xfrm>
            <a:off x="3452447" y="855445"/>
            <a:ext cx="1781907" cy="516155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E7A6D1-A825-4F1D-B33F-A05FE895973A}"/>
              </a:ext>
            </a:extLst>
          </p:cNvPr>
          <p:cNvSpPr txBox="1"/>
          <p:nvPr/>
        </p:nvSpPr>
        <p:spPr>
          <a:xfrm>
            <a:off x="3673650" y="851879"/>
            <a:ext cx="13621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7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E26F1AC-3075-4CF1-8EEF-048D27074C40}"/>
              </a:ext>
            </a:extLst>
          </p:cNvPr>
          <p:cNvSpPr/>
          <p:nvPr/>
        </p:nvSpPr>
        <p:spPr>
          <a:xfrm>
            <a:off x="4005942" y="4813517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004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86</TotalTime>
  <Words>280</Words>
  <Application>Microsoft Office PowerPoint</Application>
  <PresentationFormat>On-screen Show (4:3)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23</cp:revision>
  <dcterms:created xsi:type="dcterms:W3CDTF">2006-08-16T00:00:00Z</dcterms:created>
  <dcterms:modified xsi:type="dcterms:W3CDTF">2023-10-25T17:00:35Z</dcterms:modified>
</cp:coreProperties>
</file>