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9" r:id="rId5"/>
    <p:sldId id="273" r:id="rId6"/>
    <p:sldId id="260" r:id="rId7"/>
    <p:sldId id="274" r:id="rId8"/>
    <p:sldId id="261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265366"/>
            <a:ext cx="8549640" cy="6327267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The Mighty </a:t>
            </a:r>
            <a:r>
              <a:rPr lang="fr-FR" sz="60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God</a:t>
            </a:r>
            <a: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b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fr-FR" sz="60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is</a:t>
            </a:r>
            <a: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 </a:t>
            </a:r>
            <a:r>
              <a:rPr lang="fr-FR" sz="60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  <a:t>Jesus</a:t>
            </a:r>
            <a:b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</a:br>
            <a:br>
              <a:rPr lang="fr-FR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nstantia" panose="02030602050306030303" pitchFamily="18" charset="0"/>
              </a:rPr>
            </a:br>
            <a:endParaRPr lang="en-ZA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083384" y="3581400"/>
            <a:ext cx="1178123" cy="761999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>
                <a:ln w="11430"/>
                <a:solidFill>
                  <a:schemeClr val="bg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710</a:t>
            </a:r>
            <a:endParaRPr lang="en-ZA" b="1" dirty="0">
              <a:ln w="11430"/>
              <a:solidFill>
                <a:schemeClr val="bg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74779" y="4620491"/>
            <a:ext cx="981476" cy="789709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4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142633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182" y="381000"/>
            <a:ext cx="8035636" cy="609600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7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The Mighty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the Prince of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peace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    </a:t>
            </a:r>
          </a:p>
          <a:p>
            <a:pPr marL="0" indent="0" algn="ctr">
              <a:buNone/>
            </a:pP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, Eternal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Father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Righteous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King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He</a:t>
            </a:r>
          </a:p>
          <a:p>
            <a:pPr marL="0" indent="0" algn="ctr">
              <a:buNone/>
            </a:pPr>
            <a:endParaRPr lang="fr-FR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His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Wisdom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Wonderful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Author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of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creation</a:t>
            </a:r>
            <a:endParaRPr lang="fr-FR" sz="35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fulness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of the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Godhead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Is in the Lord </a:t>
            </a:r>
            <a:r>
              <a:rPr lang="fr-FR" sz="35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sz="3500" b="1" dirty="0">
                <a:solidFill>
                  <a:schemeClr val="bg1"/>
                </a:solidFill>
                <a:latin typeface="Cambria" panose="02040503050406030204" pitchFamily="18" charset="0"/>
              </a:rPr>
              <a:t>         </a:t>
            </a:r>
          </a:p>
        </p:txBody>
      </p:sp>
      <p:sp>
        <p:nvSpPr>
          <p:cNvPr id="5" name="Diamond 4"/>
          <p:cNvSpPr/>
          <p:nvPr/>
        </p:nvSpPr>
        <p:spPr>
          <a:xfrm>
            <a:off x="3872345" y="112059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8465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455" y="474520"/>
            <a:ext cx="7897091" cy="592628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fr-FR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fulness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of 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Godhead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Is in the Lord</a:t>
            </a:r>
          </a:p>
          <a:p>
            <a:pPr marL="0" indent="0" algn="ctr">
              <a:buNone/>
            </a:pPr>
            <a:endParaRPr lang="fr-FR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Mighty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2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15153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chemeClr val="tx1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10695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182" y="354106"/>
            <a:ext cx="8035636" cy="6168735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Emmanuel: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with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us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Eternal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Jehovah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omnipresent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Spirit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That fills the Universe</a:t>
            </a:r>
          </a:p>
          <a:p>
            <a:pPr marL="0" indent="0" algn="ctr">
              <a:buNone/>
            </a:pPr>
            <a:endParaRPr lang="fr-FR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Holy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Heavenly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High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Priest</a:t>
            </a: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Lamb for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sinners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slain</a:t>
            </a: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Author of redemption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We praise His Holy Name</a:t>
            </a:r>
          </a:p>
        </p:txBody>
      </p:sp>
      <p:sp>
        <p:nvSpPr>
          <p:cNvPr id="5" name="Diamond 4"/>
          <p:cNvSpPr/>
          <p:nvPr/>
        </p:nvSpPr>
        <p:spPr>
          <a:xfrm>
            <a:off x="3872345" y="85165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289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455" y="474520"/>
            <a:ext cx="7897091" cy="592628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fr-FR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fulness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of 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Godhead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Is in the Lord</a:t>
            </a:r>
          </a:p>
          <a:p>
            <a:pPr marL="0" indent="0" algn="ctr">
              <a:buNone/>
            </a:pPr>
            <a:endParaRPr lang="fr-FR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Mighty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2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15153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chemeClr val="tx1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38499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182" y="403412"/>
            <a:ext cx="8035636" cy="607868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Beginning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and the End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Alpha and Omega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True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Word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dwelt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in a Man    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Friend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of 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redeemed</a:t>
            </a: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Wisdom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and Perfection </a:t>
            </a:r>
          </a:p>
          <a:p>
            <a:pPr marL="0" indent="0" algn="ctr">
              <a:buNone/>
            </a:pP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Righteousness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and Power   </a:t>
            </a:r>
          </a:p>
          <a:p>
            <a:pPr marL="0" indent="0" algn="ctr">
              <a:buNone/>
            </a:pP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Anything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I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desire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I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get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it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from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His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hand</a:t>
            </a:r>
          </a:p>
          <a:p>
            <a:pPr marL="0" indent="0" algn="ctr">
              <a:buNone/>
            </a:pP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72345" y="138953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289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455" y="465860"/>
            <a:ext cx="7897091" cy="592628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fr-FR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fulness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of 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Godhead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Is in the Lord</a:t>
            </a:r>
          </a:p>
          <a:p>
            <a:pPr marL="0" indent="0" algn="ctr">
              <a:buNone/>
            </a:pPr>
            <a:endParaRPr lang="fr-FR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Mighty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2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15153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chemeClr val="tx1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98777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182" y="389660"/>
            <a:ext cx="8035636" cy="607868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that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we’re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waiting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for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Will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such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a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sweet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song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    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Of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Israel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that’s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back home</a:t>
            </a:r>
          </a:p>
          <a:p>
            <a:pPr marL="0" indent="0" algn="ctr">
              <a:buNone/>
            </a:pP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When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Christ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returns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will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come back to set free </a:t>
            </a:r>
          </a:p>
          <a:p>
            <a:pPr marL="0" indent="0" algn="ctr">
              <a:buNone/>
            </a:pP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Oh, the Lamb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who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was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slain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       </a:t>
            </a:r>
          </a:p>
          <a:p>
            <a:pPr marL="0" indent="0" algn="ctr">
              <a:buNone/>
            </a:pP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Fulness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of Light in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endParaRPr lang="fr-FR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Who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drives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darkness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dirty="0" err="1">
                <a:solidFill>
                  <a:schemeClr val="bg1"/>
                </a:solidFill>
                <a:latin typeface="Cambria" panose="02040503050406030204" pitchFamily="18" charset="0"/>
              </a:rPr>
              <a:t>away</a:t>
            </a:r>
            <a:r>
              <a:rPr lang="fr-FR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en-ZA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72345" y="112059"/>
            <a:ext cx="1385455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2894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455" y="474520"/>
            <a:ext cx="7897091" cy="5926280"/>
          </a:xfr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2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fr-FR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fulness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of the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Godhead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Is in the Lord</a:t>
            </a:r>
          </a:p>
          <a:p>
            <a:pPr marL="0" indent="0" algn="ctr">
              <a:buNone/>
            </a:pPr>
            <a:endParaRPr lang="fr-FR" sz="1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The Mighty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God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Jesus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All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is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in </a:t>
            </a:r>
            <a:r>
              <a:rPr lang="fr-FR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r>
              <a:rPr lang="fr-FR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endParaRPr lang="fr-FR" sz="2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fr-FR" sz="3600" b="1" i="1" dirty="0">
              <a:solidFill>
                <a:schemeClr val="bg2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338945" y="215153"/>
            <a:ext cx="2438399" cy="533400"/>
          </a:xfrm>
          <a:prstGeom prst="diamo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i="1" dirty="0">
                <a:solidFill>
                  <a:schemeClr val="tx1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48371" y="5867400"/>
            <a:ext cx="647259" cy="126803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453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1240</TotalTime>
  <Words>310</Words>
  <Application>Microsoft Office PowerPoint</Application>
  <PresentationFormat>On-screen Show (4:3)</PresentationFormat>
  <Paragraphs>97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Constantia</vt:lpstr>
      <vt:lpstr>Office Theme</vt:lpstr>
      <vt:lpstr>The Mighty God  is Jesus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Dieu Puissant c’est Jésus</dc:title>
  <dc:creator>Ualimange</dc:creator>
  <cp:lastModifiedBy>Ukelo Alimange</cp:lastModifiedBy>
  <cp:revision>43</cp:revision>
  <dcterms:created xsi:type="dcterms:W3CDTF">2006-08-16T00:00:00Z</dcterms:created>
  <dcterms:modified xsi:type="dcterms:W3CDTF">2021-12-30T20:09:24Z</dcterms:modified>
</cp:coreProperties>
</file>