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56" r:id="rId2"/>
    <p:sldId id="275" r:id="rId3"/>
    <p:sldId id="277" r:id="rId4"/>
    <p:sldId id="278" r:id="rId5"/>
    <p:sldId id="279" r:id="rId6"/>
    <p:sldId id="280" r:id="rId7"/>
    <p:sldId id="281" r:id="rId8"/>
    <p:sldId id="286" r:id="rId9"/>
    <p:sldId id="283" r:id="rId10"/>
    <p:sldId id="284" r:id="rId11"/>
    <p:sldId id="28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934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A703F8-CD9C-446C-841C-A22310ED87AB}" type="datetimeFigureOut">
              <a:rPr lang="en-US" smtClean="0"/>
              <a:pPr/>
              <a:t>6/25/2022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5B2F5E-2EF0-47A7-BE63-B6DF2448683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2131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B2F5E-2EF0-47A7-BE63-B6DF24486833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89999"/>
      </p:ext>
    </p:extLst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689345"/>
      </p:ext>
    </p:extLst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958940"/>
      </p:ext>
    </p:extLst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554619"/>
      </p:ext>
    </p:extLst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943444"/>
      </p:ext>
    </p:extLst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055925"/>
      </p:ext>
    </p:extLst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405738"/>
      </p:ext>
    </p:extLst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579355"/>
      </p:ext>
    </p:extLst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619079"/>
      </p:ext>
    </p:extLst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54266"/>
      </p:ext>
    </p:extLst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602325"/>
      </p:ext>
    </p:extLst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1807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825784" y="3206496"/>
            <a:ext cx="1857400" cy="94258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reflection blurRad="12700" stA="34000" endA="740" endPos="53000" dir="5400000" sy="-100000" algn="bl" rotWithShape="0"/>
                </a:effectLst>
                <a:latin typeface="Cambria" panose="02040503050406030204" pitchFamily="18" charset="0"/>
              </a:rPr>
              <a:t>227</a:t>
            </a:r>
            <a:br>
              <a:rPr lang="en-GB" sz="44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reflection blurRad="12700" stA="34000" endA="740" endPos="53000" dir="5400000" sy="-100000" algn="bl" rotWithShape="0"/>
                </a:effectLst>
                <a:latin typeface="Cambria" panose="02040503050406030204" pitchFamily="18" charset="0"/>
              </a:rPr>
            </a:br>
            <a:endParaRPr lang="en-ZA" sz="4400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  <a:reflection blurRad="12700" stA="34000" endA="740" endPos="53000" dir="5400000" sy="-100000" algn="bl" rotWithShape="0"/>
              </a:effectLst>
              <a:latin typeface="Cambria" panose="02040503050406030204" pitchFamily="18" charset="0"/>
            </a:endParaRPr>
          </a:p>
        </p:txBody>
      </p:sp>
      <p:sp>
        <p:nvSpPr>
          <p:cNvPr id="7" name="Bevel 6"/>
          <p:cNvSpPr/>
          <p:nvPr/>
        </p:nvSpPr>
        <p:spPr>
          <a:xfrm>
            <a:off x="4038600" y="4069444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3528" y="1859340"/>
            <a:ext cx="8712968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GB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The Most Excellency</a:t>
            </a:r>
            <a:endParaRPr lang="en-ZA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</p:cSld>
  <p:clrMapOvr>
    <a:masterClrMapping/>
  </p:clrMapOvr>
  <p:transition spd="slow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707904" y="739552"/>
            <a:ext cx="1728192" cy="67322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8" y="1412776"/>
            <a:ext cx="9505056" cy="4968552"/>
          </a:xfrm>
          <a:ln w="3492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GB" sz="2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 Most  </a:t>
            </a:r>
            <a:r>
              <a:rPr lang="en-US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Excellency</a:t>
            </a: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is Jesus,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Shout: Hallelujah, Amen!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Glory be to Jesus, my Saviour,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Shout: Hallelujah, Amen!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Honour, Praise to Jesus, my Saviour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Shout: Hallelujah, Amen!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8376992" y="4632888"/>
            <a:ext cx="155448" cy="1005840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/>
          <p:cNvSpPr/>
          <p:nvPr/>
        </p:nvSpPr>
        <p:spPr>
          <a:xfrm>
            <a:off x="8532440" y="4931876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08533847"/>
      </p:ext>
    </p:extLst>
  </p:cSld>
  <p:clrMapOvr>
    <a:masterClrMapping/>
  </p:clrMapOvr>
  <p:transition spd="slow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707904" y="739552"/>
            <a:ext cx="1728192" cy="67322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8" y="1412776"/>
            <a:ext cx="9505056" cy="3888432"/>
          </a:xfrm>
          <a:ln w="3492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GB" sz="2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Hallelujah, Amen!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Hallelujah, Amen!</a:t>
            </a: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Hallelujah, Amen!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1224" y="790252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16203469"/>
      </p:ext>
    </p:extLst>
  </p:cSld>
  <p:clrMapOvr>
    <a:masterClrMapping/>
  </p:clrMapOvr>
  <p:transition spd="slow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707904" y="739552"/>
            <a:ext cx="1728192" cy="67322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8" y="1412776"/>
            <a:ext cx="9505056" cy="4968552"/>
          </a:xfrm>
          <a:ln w="3492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GB" sz="2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 Most  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Magnificent</a:t>
            </a: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is Jesus,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Shout: Hallelujah, Amen!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Glory be to Jesus, my Saviour,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Shout: Hallelujah, Amen!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Honour, Praise to Jesus, my Saviour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Shout: Hallelujah, Amen!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376992" y="4632888"/>
            <a:ext cx="155448" cy="1005840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8532440" y="4931876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523370470"/>
      </p:ext>
    </p:extLst>
  </p:cSld>
  <p:clrMapOvr>
    <a:masterClrMapping/>
  </p:clrMapOvr>
  <p:transition spd="slow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707904" y="739552"/>
            <a:ext cx="1728192" cy="67322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8" y="1412776"/>
            <a:ext cx="9505056" cy="3888432"/>
          </a:xfrm>
          <a:ln w="3492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GB" sz="2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Hallelujah, Amen!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Hallelujah, Amen!</a:t>
            </a: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Hallelujah, Amen!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1224" y="790252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79666401"/>
      </p:ext>
    </p:extLst>
  </p:cSld>
  <p:clrMapOvr>
    <a:masterClrMapping/>
  </p:clrMapOvr>
  <p:transition spd="slow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707904" y="739552"/>
            <a:ext cx="1728192" cy="67322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8" y="1412776"/>
            <a:ext cx="9505056" cy="4968552"/>
          </a:xfrm>
          <a:ln w="3492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GB" sz="2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 Most  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Wonderful  God</a:t>
            </a: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is Jesus,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Shout: Hallelujah, Amen!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Glory be to Jesus, my Saviour,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Shout: Hallelujah, Amen!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Honour, Praise to Jesus, my Saviour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Shout: Hallelujah, Amen!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376992" y="4632888"/>
            <a:ext cx="155448" cy="1005840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8532440" y="4931876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683009507"/>
      </p:ext>
    </p:extLst>
  </p:cSld>
  <p:clrMapOvr>
    <a:masterClrMapping/>
  </p:clrMapOvr>
  <p:transition spd="slow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707904" y="739552"/>
            <a:ext cx="1728192" cy="67322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8" y="1412776"/>
            <a:ext cx="9505056" cy="3888432"/>
          </a:xfrm>
          <a:ln w="3492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GB" sz="2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Hallelujah, Amen!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Hallelujah, Amen!</a:t>
            </a: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Hallelujah, Amen!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1224" y="790252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2832239" y="5509726"/>
            <a:ext cx="3485187" cy="367546"/>
          </a:xfrm>
          <a:prstGeom prst="downArrow">
            <a:avLst>
              <a:gd name="adj1" fmla="val 74984"/>
              <a:gd name="adj2" fmla="val 44420"/>
            </a:avLst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Le Tout-Puissant</a:t>
            </a:r>
          </a:p>
        </p:txBody>
      </p:sp>
    </p:spTree>
    <p:extLst>
      <p:ext uri="{BB962C8B-B14F-4D97-AF65-F5344CB8AC3E}">
        <p14:creationId xmlns:p14="http://schemas.microsoft.com/office/powerpoint/2010/main" val="2495105981"/>
      </p:ext>
    </p:extLst>
  </p:cSld>
  <p:clrMapOvr>
    <a:masterClrMapping/>
  </p:clrMapOvr>
  <p:transition spd="slow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707904" y="620688"/>
            <a:ext cx="1728192" cy="67322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52536" y="1268760"/>
            <a:ext cx="9505056" cy="4968552"/>
          </a:xfrm>
          <a:ln w="3492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GB" sz="4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Le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GB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Tout-Puissant  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Seigneur,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c’est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Jésus,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Chante: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Que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toute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Gloire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soit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à Jésus,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mon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Sauveur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Chante: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Que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l’Honneur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et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Louange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soient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à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Lui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Chante: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521008" y="4871432"/>
            <a:ext cx="155448" cy="1005840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8644916" y="5175196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987751553"/>
      </p:ext>
    </p:extLst>
  </p:cSld>
  <p:clrMapOvr>
    <a:masterClrMapping/>
  </p:clrMapOvr>
  <p:transition spd="slow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707904" y="739552"/>
            <a:ext cx="1728192" cy="67322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8" y="1412776"/>
            <a:ext cx="9505056" cy="3888432"/>
          </a:xfrm>
          <a:ln w="3492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GB" sz="2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5816" y="831196"/>
            <a:ext cx="12119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Refrain</a:t>
            </a:r>
            <a:endParaRPr lang="en-ZA" sz="24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22171209"/>
      </p:ext>
    </p:extLst>
  </p:cSld>
  <p:clrMapOvr>
    <a:masterClrMapping/>
  </p:clrMapOvr>
  <p:transition spd="slow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707904" y="620688"/>
            <a:ext cx="1728192" cy="67322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52536" y="1268760"/>
            <a:ext cx="9505056" cy="4968552"/>
          </a:xfrm>
          <a:ln w="3492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GB" sz="4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Le</a:t>
            </a:r>
            <a:r>
              <a:rPr lang="en-GB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Dieu</a:t>
            </a:r>
            <a:r>
              <a:rPr lang="en-GB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Redoutable</a:t>
            </a:r>
            <a:r>
              <a:rPr lang="en-GB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c’est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Jésus,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Chante: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Que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toute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Gloire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soit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à Jésus,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mon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Sauveur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Chante: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Que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l’Honneur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et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Louange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soient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à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Lui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Chante: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521008" y="4871432"/>
            <a:ext cx="155448" cy="1005840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8644916" y="517896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909772970"/>
      </p:ext>
    </p:extLst>
  </p:cSld>
  <p:clrMapOvr>
    <a:masterClrMapping/>
  </p:clrMapOvr>
  <p:transition spd="slow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707904" y="739552"/>
            <a:ext cx="1728192" cy="67322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8" y="1412776"/>
            <a:ext cx="9505056" cy="3888432"/>
          </a:xfrm>
          <a:ln w="3492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GB" sz="2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</a:p>
          <a:p>
            <a:pPr marL="68580" indent="0" algn="ctr">
              <a:lnSpc>
                <a:spcPct val="150000"/>
              </a:lnSpc>
              <a:buNone/>
            </a:pP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Amen, </a:t>
            </a:r>
            <a:r>
              <a:rPr lang="en-GB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Alléluia</a:t>
            </a:r>
            <a:r>
              <a:rPr lang="en-GB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, Amen!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2168" y="831196"/>
            <a:ext cx="12119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Refrain</a:t>
            </a:r>
            <a:endParaRPr lang="en-ZA" sz="2400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77659" y="4797152"/>
            <a:ext cx="754381" cy="16877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5862568"/>
      </p:ext>
    </p:extLst>
  </p:cSld>
  <p:clrMapOvr>
    <a:masterClrMapping/>
  </p:clrMapOvr>
  <p:transition spd="slow">
    <p:wedg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1027</TotalTime>
  <Words>329</Words>
  <Application>Microsoft Office PowerPoint</Application>
  <PresentationFormat>On-screen Show (4:3)</PresentationFormat>
  <Paragraphs>87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Cambria</vt:lpstr>
      <vt:lpstr>Edwardian Script ITC</vt:lpstr>
      <vt:lpstr>Office Theme</vt:lpstr>
      <vt:lpstr>227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MOST EXCELLENCY    227 </dc:title>
  <dc:creator>Ukelo</dc:creator>
  <cp:lastModifiedBy>Ukelo Alimange</cp:lastModifiedBy>
  <cp:revision>39</cp:revision>
  <dcterms:created xsi:type="dcterms:W3CDTF">2006-08-16T00:00:00Z</dcterms:created>
  <dcterms:modified xsi:type="dcterms:W3CDTF">2022-06-25T08:55:14Z</dcterms:modified>
</cp:coreProperties>
</file>