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256" r:id="rId5"/>
    <p:sldId id="266" r:id="rId6"/>
    <p:sldId id="274" r:id="rId7"/>
    <p:sldId id="270" r:id="rId8"/>
    <p:sldId id="278" r:id="rId9"/>
    <p:sldId id="271" r:id="rId10"/>
    <p:sldId id="279" r:id="rId11"/>
    <p:sldId id="272" r:id="rId12"/>
    <p:sldId id="28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1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E04C90-A890-4C2C-9F7D-41A1262E7C05}" type="datetimeFigureOut">
              <a:rPr lang="en-US" smtClean="0"/>
              <a:pPr/>
              <a:t>1/12/2025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893963-0DCC-4D64-9332-A4CB25966ED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3588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893963-0DCC-4D64-9332-A4CB25966ED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893963-0DCC-4D64-9332-A4CB25966ED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893963-0DCC-4D64-9332-A4CB25966ED3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893963-0DCC-4D64-9332-A4CB25966ED3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CDDF12-6BEE-00D2-0A73-85878E457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FB67BB-82F8-5CAF-33AD-CA772150BD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8D6BC7-770D-1F33-CA5D-BD1091E134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143AF3-86CD-3B61-0019-81B5CB12D03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893963-0DCC-4D64-9332-A4CB25966ED3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31826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893963-0DCC-4D64-9332-A4CB25966ED3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796B4E-A665-D36E-344C-A5DA730D7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A4F591-6A7A-B368-C275-227611DC9B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D6ADB8-0DC8-60F6-3FE3-7734602E54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EFE2A8-EF24-B9F9-A709-ECE17638CF7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893963-0DCC-4D64-9332-A4CB25966ED3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860877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893963-0DCC-4D64-9332-A4CB25966ED3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9DC570-6480-DA8E-4208-ECB6928266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2652DF-A411-8332-606A-F6DE8583F4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86328E-603C-44BE-4983-9DA64878B0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AE35BD-89D1-B3A6-4F5F-D732DEC0418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893963-0DCC-4D64-9332-A4CB25966ED3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64351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3400"/>
            <a:ext cx="9144000" cy="3886200"/>
          </a:xfr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GB" sz="6600" dirty="0">
                <a:ln/>
                <a:solidFill>
                  <a:srgbClr val="FFFF00"/>
                </a:solidFill>
                <a:effectLst/>
                <a:latin typeface="Lucida Handwriting" panose="03010101010101010101" pitchFamily="66" charset="0"/>
              </a:rPr>
              <a:t>The Name of Jesus</a:t>
            </a:r>
            <a:br>
              <a:rPr lang="en-GB" sz="5400" dirty="0">
                <a:ln/>
                <a:solidFill>
                  <a:srgbClr val="FFFF00"/>
                </a:solidFill>
                <a:effectLst/>
                <a:latin typeface="Lucida Handwriting" panose="03010101010101010101" pitchFamily="66" charset="0"/>
              </a:rPr>
            </a:br>
            <a:r>
              <a:rPr lang="en-GB" sz="5400" dirty="0">
                <a:ln/>
                <a:solidFill>
                  <a:schemeClr val="tx1"/>
                </a:solidFill>
                <a:effectLst/>
                <a:latin typeface="Lucida Handwriting" panose="03010101010101010101" pitchFamily="66" charset="0"/>
              </a:rPr>
              <a:t>341</a:t>
            </a:r>
            <a:br>
              <a:rPr lang="en-GB" sz="5400" dirty="0">
                <a:ln/>
                <a:solidFill>
                  <a:schemeClr val="tx1"/>
                </a:solidFill>
                <a:effectLst/>
                <a:latin typeface="Lucida Handwriting" panose="03010101010101010101" pitchFamily="66" charset="0"/>
              </a:rPr>
            </a:br>
            <a:br>
              <a:rPr lang="en-GB" sz="5400" dirty="0">
                <a:ln/>
                <a:solidFill>
                  <a:schemeClr val="tx1"/>
                </a:solidFill>
                <a:effectLst/>
                <a:latin typeface="Lucida Handwriting" panose="03010101010101010101" pitchFamily="66" charset="0"/>
              </a:rPr>
            </a:br>
            <a:endParaRPr lang="en-ZA" sz="5400" dirty="0">
              <a:ln/>
              <a:solidFill>
                <a:schemeClr val="tx1"/>
              </a:solidFill>
              <a:effectLst/>
              <a:latin typeface="Lucida Handwriting" panose="03010101010101010101" pitchFamily="66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122515" y="3124200"/>
            <a:ext cx="89897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28600" y="1288475"/>
            <a:ext cx="9677400" cy="4197925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The Name of Jesus is so sweet,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 love its music to repeat;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It makes my joy full and complete,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The precious Name of Jesus.</a:t>
            </a:r>
          </a:p>
        </p:txBody>
      </p:sp>
      <p:sp>
        <p:nvSpPr>
          <p:cNvPr id="4" name="Diamond 3"/>
          <p:cNvSpPr/>
          <p:nvPr/>
        </p:nvSpPr>
        <p:spPr>
          <a:xfrm>
            <a:off x="3886200" y="503507"/>
            <a:ext cx="1295400" cy="669386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atin typeface="Cambria" panose="02040503050406030204" pitchFamily="18" charset="0"/>
                <a:cs typeface="Arial" pitchFamily="34" charset="0"/>
              </a:rPr>
              <a:t>1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6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51612" cy="374969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“JESUS” - Oh, how sweet the Name!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“JESUS” - Every    day    the    same;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“JESUS” -  Let all saints proclaim,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Its   worthy   praise   forever!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71812" y="533934"/>
            <a:ext cx="1724177" cy="608533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71365" y="59615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216784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81000" y="1288475"/>
            <a:ext cx="9829800" cy="4350325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I love the Name of Him whose heart,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Knows all my grieves and bears a part;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 bids all anxious fears depart,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love the Name of Jesus.</a:t>
            </a:r>
          </a:p>
        </p:txBody>
      </p:sp>
      <p:sp>
        <p:nvSpPr>
          <p:cNvPr id="4" name="Diamond 3"/>
          <p:cNvSpPr/>
          <p:nvPr/>
        </p:nvSpPr>
        <p:spPr>
          <a:xfrm>
            <a:off x="3886200" y="503507"/>
            <a:ext cx="1295400" cy="669386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atin typeface="Cambria" panose="02040503050406030204" pitchFamily="18" charset="0"/>
                <a:cs typeface="Arial" pitchFamily="34" charset="0"/>
              </a:rPr>
              <a:t>2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74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2803DF-89B6-6EFF-C687-231DC81DA5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E39AE9-C25E-1D5F-138E-5020B10E30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76400"/>
            <a:ext cx="9151612" cy="374969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“JESUS” - Oh, how sweet the Name!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“JESUS” - Every    day    the    same;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“JESUS” -  Let all saints proclaim,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Its   worthy   praise   forever!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92D26040-D642-AED4-2FDE-4B9D027308E6}"/>
              </a:ext>
            </a:extLst>
          </p:cNvPr>
          <p:cNvSpPr/>
          <p:nvPr/>
        </p:nvSpPr>
        <p:spPr>
          <a:xfrm>
            <a:off x="3671812" y="533934"/>
            <a:ext cx="1724177" cy="608533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0883B7C-CC45-B40B-7D22-98A176261387}"/>
              </a:ext>
            </a:extLst>
          </p:cNvPr>
          <p:cNvSpPr/>
          <p:nvPr/>
        </p:nvSpPr>
        <p:spPr>
          <a:xfrm>
            <a:off x="3971365" y="59615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104207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28600" y="1288475"/>
            <a:ext cx="9677400" cy="4350325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That Name I fondly love to hear,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never fails my heart to cheer;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Its music dries the falling tear,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Exalt the Name of Jesus!</a:t>
            </a:r>
          </a:p>
        </p:txBody>
      </p:sp>
      <p:sp>
        <p:nvSpPr>
          <p:cNvPr id="4" name="Diamond 3"/>
          <p:cNvSpPr/>
          <p:nvPr/>
        </p:nvSpPr>
        <p:spPr>
          <a:xfrm>
            <a:off x="3886200" y="503507"/>
            <a:ext cx="1295400" cy="669386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atin typeface="Cambria" panose="02040503050406030204" pitchFamily="18" charset="0"/>
                <a:cs typeface="Arial" pitchFamily="34" charset="0"/>
              </a:rPr>
              <a:t>3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74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484785-4D26-8834-B689-1F56F2D38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F3AD0-A59F-BFCF-D971-3B9053D79C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76400"/>
            <a:ext cx="9151612" cy="374969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“JESUS” - Oh, how sweet the Name!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“JESUS” - Every    day    the    same;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“JESUS” -  Let all saints proclaim,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Its   worthy   praise   forever!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EB2C654-5794-A00E-2C72-CDBA51A643AC}"/>
              </a:ext>
            </a:extLst>
          </p:cNvPr>
          <p:cNvSpPr/>
          <p:nvPr/>
        </p:nvSpPr>
        <p:spPr>
          <a:xfrm>
            <a:off x="3671812" y="533934"/>
            <a:ext cx="1724177" cy="608533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C97D191-0952-70B9-32AF-BFFBCB4D589F}"/>
              </a:ext>
            </a:extLst>
          </p:cNvPr>
          <p:cNvSpPr/>
          <p:nvPr/>
        </p:nvSpPr>
        <p:spPr>
          <a:xfrm>
            <a:off x="3971365" y="59615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3868069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28600" y="1288475"/>
            <a:ext cx="9601200" cy="4350325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No word of man can ever tell,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sweet the Name I love so well;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Oh!  Let its praises ever swell,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Oh!  Praise the Name of Jesus! </a:t>
            </a:r>
          </a:p>
        </p:txBody>
      </p:sp>
      <p:sp>
        <p:nvSpPr>
          <p:cNvPr id="4" name="Diamond 3"/>
          <p:cNvSpPr/>
          <p:nvPr/>
        </p:nvSpPr>
        <p:spPr>
          <a:xfrm>
            <a:off x="3886200" y="503507"/>
            <a:ext cx="1295400" cy="669386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atin typeface="Cambria" panose="02040503050406030204" pitchFamily="18" charset="0"/>
                <a:cs typeface="Arial" pitchFamily="34" charset="0"/>
              </a:rPr>
              <a:t>4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74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83C87-8162-5F6E-605B-AB411E675A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0DDB2C-347F-D545-ACF8-4E2AADE5C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76400"/>
            <a:ext cx="9151612" cy="374969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“JESUS” - Oh, how sweet the Name!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“JESUS” - Every    day    the    same;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“JESUS” -  Let all saints proclaim,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Its   worthy   praise   forever!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741649CD-146E-456F-E720-42F1791EB524}"/>
              </a:ext>
            </a:extLst>
          </p:cNvPr>
          <p:cNvSpPr/>
          <p:nvPr/>
        </p:nvSpPr>
        <p:spPr>
          <a:xfrm>
            <a:off x="3671812" y="533934"/>
            <a:ext cx="1724177" cy="608533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0C04974-A99D-BB40-FB13-68B97747B1B6}"/>
              </a:ext>
            </a:extLst>
          </p:cNvPr>
          <p:cNvSpPr/>
          <p:nvPr/>
        </p:nvSpPr>
        <p:spPr>
          <a:xfrm>
            <a:off x="3971365" y="59615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  <p:sp>
        <p:nvSpPr>
          <p:cNvPr id="5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92572732-12EC-7173-06FD-1EDA9E20B754}"/>
              </a:ext>
            </a:extLst>
          </p:cNvPr>
          <p:cNvSpPr/>
          <p:nvPr/>
        </p:nvSpPr>
        <p:spPr>
          <a:xfrm>
            <a:off x="4191000" y="5028169"/>
            <a:ext cx="685800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89951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6006D80E-E00A-4A6E-8C2B-72730EA4A5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AF06F86-A94A-4A58-B84D-3811B8E27F1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CD88127-9285-4053-A9FE-893E6822268A}">
  <ds:schemaRefs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purl.org/dc/terms/"/>
    <ds:schemaRef ds:uri="http://purl.org/dc/dcmitype/"/>
    <ds:schemaRef ds:uri="http://purl.org/dc/elements/1.1/"/>
    <ds:schemaRef ds:uri="http://schemas.microsoft.com/office/infopath/2007/PartnerControls"/>
    <ds:schemaRef ds:uri="http://www.w3.org/XML/1998/namespace"/>
    <ds:schemaRef ds:uri="b3fec16b-ebc2-4fa6-9dd6-49e1f08d656d"/>
    <ds:schemaRef ds:uri="e1b72f72-a6ce-48fe-a382-9236e8dc1f6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1138</TotalTime>
  <Words>293</Words>
  <Application>Microsoft Office PowerPoint</Application>
  <PresentationFormat>On-screen Show (4:3)</PresentationFormat>
  <Paragraphs>54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Cambria</vt:lpstr>
      <vt:lpstr>Constantia</vt:lpstr>
      <vt:lpstr>Lucida Handwriting</vt:lpstr>
      <vt:lpstr>Wingdings 2</vt:lpstr>
      <vt:lpstr>Flow</vt:lpstr>
      <vt:lpstr>The Name of Jesus 341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LUBO</cp:lastModifiedBy>
  <cp:revision>27</cp:revision>
  <dcterms:created xsi:type="dcterms:W3CDTF">2006-08-16T00:00:00Z</dcterms:created>
  <dcterms:modified xsi:type="dcterms:W3CDTF">2025-01-12T08:18:00Z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