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4"/>
  </p:notesMasterIdLst>
  <p:sldIdLst>
    <p:sldId id="258" r:id="rId5"/>
    <p:sldId id="259" r:id="rId6"/>
    <p:sldId id="271" r:id="rId7"/>
    <p:sldId id="272" r:id="rId8"/>
    <p:sldId id="275" r:id="rId9"/>
    <p:sldId id="273" r:id="rId10"/>
    <p:sldId id="276" r:id="rId11"/>
    <p:sldId id="274" r:id="rId12"/>
    <p:sldId id="27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CC9E85-AC48-4B85-8905-4B03830F21DF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9E67A-0674-4199-BB5F-4064B38FCE2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3096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9E67A-0674-4199-BB5F-4064B38FCE25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6298" y="1429941"/>
            <a:ext cx="925984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THE OLD RUGGED CROSS</a:t>
            </a:r>
          </a:p>
          <a:p>
            <a:pPr algn="ctr">
              <a:buNone/>
            </a:pPr>
            <a:endParaRPr lang="en-ZA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latin typeface="Cambria" panose="02040503050406030204" pitchFamily="18" charset="0"/>
              </a:rPr>
              <a:t>62</a:t>
            </a:r>
          </a:p>
        </p:txBody>
      </p:sp>
      <p:sp>
        <p:nvSpPr>
          <p:cNvPr id="3" name="Bevel 2"/>
          <p:cNvSpPr/>
          <p:nvPr/>
        </p:nvSpPr>
        <p:spPr>
          <a:xfrm>
            <a:off x="4122344" y="3657600"/>
            <a:ext cx="108775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On a hill far away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Stood an old rugged cross,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 emblem of suffering and shame,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I love that old cross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Where the Dearest and best,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 a world of lost sinners was slain.</a:t>
            </a: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I’ll cherish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trophies at last I lay down;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cling to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exchange it someday for a crown.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chemeClr val="tx1"/>
                </a:solidFill>
              </a:ln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4029" y="88710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165136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Oh, that old rugged cross,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despised by the world,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Has a wondrous attraction for me;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 the dear Lamb of God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Left His glory above,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 bear it to dark Calvary.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1876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I’ll cherish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trophies at last I lay down;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cling to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exchange it someday for a crown.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chemeClr val="tx1"/>
                </a:solidFill>
              </a:ln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4029" y="88710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4672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In the old rugged cross,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Stained with blood so divine,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 wondrous beauty I see. 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For ‘ t was on that old cross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Jesus suffered and died,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 pardon and sanctify me.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3494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I’ll cherish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trophies at last I lay down;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cling to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exchange it someday for a crown.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chemeClr val="tx1"/>
                </a:solidFill>
              </a:ln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4029" y="88710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4672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 the old rugged cross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ever be true,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Its shame and reproach gladly bear;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Then He’ll call me some day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To my home far away,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Where His glory for ever I’ll share.</a:t>
            </a:r>
          </a:p>
          <a:p>
            <a:pPr algn="ctr">
              <a:buNone/>
            </a:pP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n>
                  <a:solidFill>
                    <a:schemeClr val="tx1"/>
                  </a:solidFill>
                </a:ln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6972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9446" y="1516082"/>
            <a:ext cx="87223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 I’ll cherish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Till my trophies at last I lay down;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cling to the old rugged cross,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And exchange it someday for a crown.</a:t>
            </a:r>
            <a:endParaRPr lang="en-ZA" sz="4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30147" y="803829"/>
            <a:ext cx="1338773" cy="567771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n>
                <a:solidFill>
                  <a:schemeClr val="tx1"/>
                </a:solidFill>
              </a:ln>
              <a:latin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4029" y="88710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516144" y="5831413"/>
            <a:ext cx="566777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722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8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4" ma:contentTypeDescription="Create a new document." ma:contentTypeScope="" ma:versionID="84c1224abd55d41ac6c4b9d5eee71f40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8e681ccb41e84a6016f6e31346663b48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4E78DC1-7DBD-4566-9090-D2D1037E22F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958057-2DDE-48BE-82F2-5F0234E4E5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36C2BE-A6DC-4F31-98BD-81E5AF6C201E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74</TotalTime>
  <Words>311</Words>
  <Application>Microsoft Office PowerPoint</Application>
  <PresentationFormat>On-screen Show (4:3)</PresentationFormat>
  <Paragraphs>69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Calibri</vt:lpstr>
      <vt:lpstr>Cambria</vt:lpstr>
      <vt:lpstr>Consolas</vt:lpstr>
      <vt:lpstr>Corbel</vt:lpstr>
      <vt:lpstr>Wingdings</vt:lpstr>
      <vt:lpstr>Wingdings 2</vt:lpstr>
      <vt:lpstr>Wingdings 3</vt:lpstr>
      <vt:lpstr>Theme8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23</cp:revision>
  <dcterms:created xsi:type="dcterms:W3CDTF">2006-08-16T00:00:00Z</dcterms:created>
  <dcterms:modified xsi:type="dcterms:W3CDTF">2024-11-15T23:16:57Z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