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5" r:id="rId5"/>
    <p:sldId id="269" r:id="rId6"/>
    <p:sldId id="266" r:id="rId7"/>
    <p:sldId id="270" r:id="rId8"/>
    <p:sldId id="267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0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5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6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756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64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199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69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5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A3D9D0-8DEB-4064-9F3D-7B7BC6B6D605}" type="datetimeFigureOut">
              <a:rPr lang="en-US" smtClean="0"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42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5090160" y="3690034"/>
            <a:ext cx="1219200" cy="114339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</a:p>
          <a:p>
            <a:pPr algn="ctr"/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1071" y="1083213"/>
            <a:ext cx="10677378" cy="2633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SOLID ROCK</a:t>
            </a:r>
          </a:p>
          <a:p>
            <a:pPr algn="ctr"/>
            <a:r>
              <a:rPr lang="en-ZA" sz="6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39</a:t>
            </a:r>
            <a:endParaRPr lang="en-ZA" sz="6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6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" y="336178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My hope is built on nothing less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Than Jesus' blood and righteousness;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 dare not trust the sweetest frame;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But wholly lean on Jesus' Name.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657698"/>
            <a:ext cx="1338773" cy="68594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4250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 Christ, the solid Rock, I stand;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017946" y="688877"/>
            <a:ext cx="215610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231" y="72561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18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" y="336178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darkness seems to hide His Face,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 rest on His unchanging Grace;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every high and stormy gale,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My anchor holds within the veil.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657698"/>
            <a:ext cx="1338773" cy="68594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424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 Christ, the solid Rock, I stand;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017946" y="688877"/>
            <a:ext cx="215610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231" y="72561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4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" y="336178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His oath, His covenant, His Blood,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Support me in the whelming flood;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all around my soul gives way,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He then is all my hope and stay.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657698"/>
            <a:ext cx="1338773" cy="68594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0542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 Christ, the solid Rock, I stand;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017946" y="688877"/>
            <a:ext cx="215610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231" y="72561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5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" y="336178"/>
            <a:ext cx="12192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He shall come with trumpet sound,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Oh, may I then in Him be found;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Dressed in His Righteousness alone,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Faultless to stand before the Throne.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657698"/>
            <a:ext cx="1338773" cy="68594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198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7324"/>
            <a:ext cx="12192000" cy="6270676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 Christ, the solid Rock, I stand;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other ground is sinking sand.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017946" y="688877"/>
            <a:ext cx="2156108" cy="62358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231" y="72561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5705525" y="4708047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216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165</TotalTime>
  <Words>236</Words>
  <Application>Microsoft Office PowerPoint</Application>
  <PresentationFormat>Widescreen</PresentationFormat>
  <Paragraphs>52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Cambria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Ukelo Alimange</cp:lastModifiedBy>
  <cp:revision>24</cp:revision>
  <dcterms:created xsi:type="dcterms:W3CDTF">2019-06-12T05:15:51Z</dcterms:created>
  <dcterms:modified xsi:type="dcterms:W3CDTF">2024-07-27T18:15:25Z</dcterms:modified>
</cp:coreProperties>
</file>