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2020-07-03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7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The Trumpet’ Sound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7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7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732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5514382" y="3805769"/>
            <a:ext cx="113355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7257"/>
            <a:ext cx="10515600" cy="489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trumpet’s sound hath been heard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That’s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sound! That’s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sound!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From heaven cometh the shout: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Christ is coming back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friend, won’t you wake up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That’s the sound! That’s the sound!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Come for your revival: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Christ is coming back!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0216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7257"/>
            <a:ext cx="10515600" cy="489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Don’t you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hear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great message?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That’s the sound! That’s the sound!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Lord’s bride does know His Voice: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Christ is coming soon!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Her heart’s full of gladness 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That’s the sound! That’s the sound!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Her heart keeps on shouting: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Christ is coming soon!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1375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824" y="1198849"/>
            <a:ext cx="10515600" cy="489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trumpet is resounding 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That’s the sound! That’s the sound!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Do wake up!  It is midnight!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Here, cometh the Groom!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 guests of  His Wedding 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That’s the sound! That’s the sound!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saint, be ye ready:</a:t>
            </a:r>
            <a:b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Here, cometh the Groom!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Down Arrow 1"/>
          <p:cNvSpPr/>
          <p:nvPr/>
        </p:nvSpPr>
        <p:spPr>
          <a:xfrm>
            <a:off x="4876800" y="6098562"/>
            <a:ext cx="2718816" cy="429768"/>
          </a:xfrm>
          <a:prstGeom prst="downArrow">
            <a:avLst>
              <a:gd name="adj1" fmla="val 8049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49788" y="6001835"/>
            <a:ext cx="2017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La </a:t>
            </a:r>
            <a:r>
              <a:rPr lang="en-ZA" sz="24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trompette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52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824" y="765193"/>
            <a:ext cx="10515600" cy="489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trompette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retenti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ciel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résonne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cri: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Seigneur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revient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Oh!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sommeilles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réveille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Seigneur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    </a:t>
            </a: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599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77384"/>
            <a:ext cx="10515600" cy="52820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Entendez-vous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clairon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?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L'Épouse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connaît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le son: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bientôt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l'allégresse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coeur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sans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cesse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bientôt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12087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77384"/>
            <a:ext cx="10515600" cy="525765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trompette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retentit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Levez-vous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minuit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Voici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l'Époux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Au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banquet de fête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écoutez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Que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chacun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s'apprête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: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Voici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l'Époux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642424" y="44631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5665249" y="5881608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75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30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The Trumpet’ Sound  732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c</cp:lastModifiedBy>
  <cp:revision>26</cp:revision>
  <dcterms:created xsi:type="dcterms:W3CDTF">2019-04-21T00:55:48Z</dcterms:created>
  <dcterms:modified xsi:type="dcterms:W3CDTF">2020-07-04T04:14:23Z</dcterms:modified>
</cp:coreProperties>
</file>