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9144000" cy="2765425"/>
          </a:xfrm>
        </p:spPr>
        <p:txBody>
          <a:bodyPr>
            <a:noAutofit/>
          </a:bodyPr>
          <a:lstStyle/>
          <a:p>
            <a:r>
              <a:rPr lang="en-ZA" sz="9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The Way of the Cross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40053" y="2426208"/>
            <a:ext cx="1905000" cy="838200"/>
          </a:xfrm>
        </p:spPr>
        <p:txBody>
          <a:bodyPr>
            <a:noAutofit/>
          </a:bodyPr>
          <a:lstStyle/>
          <a:p>
            <a:r>
              <a:rPr lang="en-ZA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646</a:t>
            </a:r>
          </a:p>
        </p:txBody>
      </p:sp>
      <p:sp>
        <p:nvSpPr>
          <p:cNvPr id="5" name="Bevel 4"/>
          <p:cNvSpPr/>
          <p:nvPr/>
        </p:nvSpPr>
        <p:spPr>
          <a:xfrm>
            <a:off x="3995362" y="3497943"/>
            <a:ext cx="1153276" cy="11932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8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must need go home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By the way of the cross,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There's no other way but this;</a:t>
            </a:r>
          </a:p>
          <a:p>
            <a:pPr marL="0" indent="0" algn="ctr">
              <a:buNone/>
            </a:pP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ne'er get sight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Of the gates of light,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If the way of the cross I miss.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29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7371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home;</a:t>
            </a:r>
          </a:p>
          <a:p>
            <a:pPr marL="0" indent="0" algn="ctr">
              <a:buNone/>
            </a:pPr>
            <a:br>
              <a:rPr lang="en-ZA" sz="1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sweet to know as I onward go,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home.</a:t>
            </a:r>
          </a:p>
        </p:txBody>
      </p:sp>
    </p:spTree>
    <p:extLst>
      <p:ext uri="{BB962C8B-B14F-4D97-AF65-F5344CB8AC3E}">
        <p14:creationId xmlns:p14="http://schemas.microsoft.com/office/powerpoint/2010/main" val="3212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must need go on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the blood sprinkled way,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path that the Saviour trod;</a:t>
            </a:r>
          </a:p>
          <a:p>
            <a:pPr marL="0" indent="0" algn="ctr">
              <a:buNone/>
            </a:pP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If I ever climb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the heights sublime,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Where the soul is at home with God.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7371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home;</a:t>
            </a:r>
          </a:p>
          <a:p>
            <a:pPr marL="0" indent="0" algn="ctr">
              <a:buNone/>
            </a:pPr>
            <a:br>
              <a:rPr lang="en-ZA" sz="1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sweet to know as I onward go,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home.</a:t>
            </a:r>
          </a:p>
        </p:txBody>
      </p:sp>
    </p:spTree>
    <p:extLst>
      <p:ext uri="{BB962C8B-B14F-4D97-AF65-F5344CB8AC3E}">
        <p14:creationId xmlns:p14="http://schemas.microsoft.com/office/powerpoint/2010/main" val="104158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Then I bid farewell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the way of the world,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walk in it never more;</a:t>
            </a:r>
          </a:p>
          <a:p>
            <a:pPr marL="0" indent="0" algn="ctr">
              <a:buNone/>
            </a:pP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the Lord says, "Come,"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I seek my home,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Where He waits at the open door.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7371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home;</a:t>
            </a:r>
          </a:p>
          <a:p>
            <a:pPr marL="0" indent="0" algn="ctr">
              <a:buNone/>
            </a:pPr>
            <a:b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sweet to know as I onward go,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way of the cross leads home.</a:t>
            </a: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4BB888E-2223-438E-8700-52D1CE709216}"/>
              </a:ext>
            </a:extLst>
          </p:cNvPr>
          <p:cNvSpPr/>
          <p:nvPr/>
        </p:nvSpPr>
        <p:spPr>
          <a:xfrm>
            <a:off x="3981450" y="4724400"/>
            <a:ext cx="723900" cy="10210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793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248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The Way of the Cross</vt:lpstr>
      <vt:lpstr>1</vt:lpstr>
      <vt:lpstr>Chorus </vt:lpstr>
      <vt:lpstr>2</vt:lpstr>
      <vt:lpstr>Chorus </vt:lpstr>
      <vt:lpstr>3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25</cp:revision>
  <dcterms:created xsi:type="dcterms:W3CDTF">2006-08-16T00:00:00Z</dcterms:created>
  <dcterms:modified xsi:type="dcterms:W3CDTF">2021-12-31T21:11:02Z</dcterms:modified>
</cp:coreProperties>
</file>