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74" r:id="rId3"/>
    <p:sldId id="273" r:id="rId4"/>
    <p:sldId id="277" r:id="rId5"/>
    <p:sldId id="272" r:id="rId6"/>
    <p:sldId id="275" r:id="rId7"/>
    <p:sldId id="276" r:id="rId8"/>
    <p:sldId id="271" r:id="rId9"/>
    <p:sldId id="27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E9583-ED51-429F-B917-1CED57EE7CC6}" type="datetimeFigureOut">
              <a:rPr lang="en-ZA" smtClean="0"/>
              <a:t>22 Oct 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5407D-E707-479C-8FA1-40F907A56A2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5022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5407D-E707-479C-8FA1-40F907A56A2B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63644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dirty="0" smtClean="0">
                <a:solidFill>
                  <a:srgbClr val="FFFF00"/>
                </a:solidFill>
              </a:rPr>
              <a:t>668</a:t>
            </a:r>
            <a:endParaRPr lang="en-ZA" sz="4000" dirty="0">
              <a:solidFill>
                <a:srgbClr val="FF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30375"/>
            <a:ext cx="7772400" cy="1470025"/>
          </a:xfrm>
        </p:spPr>
        <p:txBody>
          <a:bodyPr/>
          <a:lstStyle/>
          <a:p>
            <a:r>
              <a:rPr lang="en-ZA" b="1" dirty="0" smtClean="0">
                <a:latin typeface="Baskerville Old Face" panose="02020602080505020303" pitchFamily="18" charset="0"/>
              </a:rPr>
              <a:t>Blessed Father</a:t>
            </a:r>
            <a:br>
              <a:rPr lang="en-ZA" b="1" dirty="0" smtClean="0">
                <a:latin typeface="Baskerville Old Face" panose="02020602080505020303" pitchFamily="18" charset="0"/>
              </a:rPr>
            </a:br>
            <a:r>
              <a:rPr lang="en-ZA" sz="1400" b="1" dirty="0" smtClean="0">
                <a:latin typeface="Baskerville Old Face" panose="02020602080505020303" pitchFamily="18" charset="0"/>
              </a:rPr>
              <a:t>(ALLELUA, ALLELUIA, ALLELUIA NA YESU!)</a:t>
            </a:r>
            <a:r>
              <a:rPr lang="en-ZA" b="1" dirty="0" smtClean="0">
                <a:latin typeface="Baskerville Old Face" panose="02020602080505020303" pitchFamily="18" charset="0"/>
              </a:rPr>
              <a:t/>
            </a:r>
            <a:br>
              <a:rPr lang="en-ZA" b="1" dirty="0" smtClean="0">
                <a:latin typeface="Baskerville Old Face" panose="02020602080505020303" pitchFamily="18" charset="0"/>
              </a:rPr>
            </a:br>
            <a:endParaRPr lang="en-ZA" b="1" dirty="0">
              <a:latin typeface="Baskerville Old Face" panose="02020602080505020303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740730" y="4369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xxx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924800" cy="762000"/>
          </a:xfrm>
        </p:spPr>
        <p:txBody>
          <a:bodyPr/>
          <a:lstStyle/>
          <a:p>
            <a:pPr algn="ctr"/>
            <a:r>
              <a:rPr lang="en-ZA" sz="40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44000" cy="4572000"/>
          </a:xfrm>
          <a:solidFill>
            <a:schemeClr val="tx1"/>
          </a:solidFill>
          <a:ln w="508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Blessed Father!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Adoration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Must be offered 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Unto Thee!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14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</a:rPr>
              <a:t/>
            </a:r>
            <a:br>
              <a:rPr lang="en-ZA" sz="4000" b="1" i="1" dirty="0">
                <a:solidFill>
                  <a:schemeClr val="bg1"/>
                </a:solidFill>
              </a:rPr>
            </a:br>
            <a:endParaRPr lang="en-ZA" sz="4000" b="1" i="1" dirty="0">
              <a:solidFill>
                <a:schemeClr val="bg1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-609600" y="1066800"/>
            <a:ext cx="10210800" cy="762000"/>
          </a:xfrm>
          <a:prstGeom prst="rect">
            <a:avLst/>
          </a:prstGeo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 smtClean="0">
                <a:latin typeface="Cambria" panose="02040503050406030204" pitchFamily="18" charset="0"/>
              </a:rPr>
              <a:t>Blessed Father! Adoration must be offered unto Thee!</a:t>
            </a:r>
            <a:endParaRPr lang="en-ZA" sz="28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49642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924800" cy="762000"/>
          </a:xfrm>
        </p:spPr>
        <p:txBody>
          <a:bodyPr/>
          <a:lstStyle/>
          <a:p>
            <a:pPr algn="ctr"/>
            <a:r>
              <a:rPr lang="en-ZA" sz="40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44000" cy="4572000"/>
          </a:xfrm>
          <a:solidFill>
            <a:schemeClr val="tx1"/>
          </a:solidFill>
          <a:ln w="508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Are Worthy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All-powerful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Excellency!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Jesus!</a:t>
            </a:r>
          </a:p>
          <a:p>
            <a:pPr marL="0" indent="0" algn="ctr">
              <a:buNone/>
            </a:pPr>
            <a:r>
              <a:rPr lang="en-ZA" sz="14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</a:rPr>
              <a:t/>
            </a:r>
            <a:br>
              <a:rPr lang="en-ZA" sz="4000" b="1" i="1" dirty="0">
                <a:solidFill>
                  <a:schemeClr val="bg1"/>
                </a:solidFill>
              </a:rPr>
            </a:br>
            <a:endParaRPr lang="en-ZA" sz="4000" b="1" i="1" dirty="0">
              <a:solidFill>
                <a:schemeClr val="bg1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-381000" y="1066800"/>
            <a:ext cx="9906000" cy="762000"/>
          </a:xfrm>
          <a:prstGeom prst="rect">
            <a:avLst/>
          </a:prstGeo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000" b="1" i="1" dirty="0" smtClean="0">
                <a:latin typeface="Cambria" panose="02040503050406030204" pitchFamily="18" charset="0"/>
              </a:rPr>
              <a:t>You’re worthy, All-powerful, Excellency! O Jesus</a:t>
            </a:r>
            <a:r>
              <a:rPr lang="en-ZA" sz="3000" b="1" i="1" dirty="0">
                <a:latin typeface="Cambria" panose="020405030504060302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30349642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924800" cy="762000"/>
          </a:xfrm>
        </p:spPr>
        <p:txBody>
          <a:bodyPr/>
          <a:lstStyle/>
          <a:p>
            <a:pPr algn="ctr"/>
            <a:r>
              <a:rPr lang="en-ZA" sz="4000" b="1" dirty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44000" cy="4572000"/>
          </a:xfrm>
          <a:solidFill>
            <a:schemeClr val="tx1"/>
          </a:solidFill>
          <a:ln w="508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Are Awesome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You are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Righteous 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are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Gracious 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Jesus!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14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</a:rPr>
              <a:t/>
            </a:r>
            <a:br>
              <a:rPr lang="en-ZA" sz="4000" b="1" i="1" dirty="0">
                <a:solidFill>
                  <a:schemeClr val="bg1"/>
                </a:solidFill>
              </a:rPr>
            </a:br>
            <a:endParaRPr lang="en-ZA" sz="4000" b="1" i="1" dirty="0">
              <a:solidFill>
                <a:schemeClr val="bg1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-457200" y="1066800"/>
            <a:ext cx="10134600" cy="762000"/>
          </a:xfrm>
          <a:prstGeom prst="rect">
            <a:avLst/>
          </a:prstGeo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600" b="1" i="1" dirty="0" smtClean="0">
                <a:latin typeface="Cambria" panose="02040503050406030204" pitchFamily="18" charset="0"/>
              </a:rPr>
              <a:t>You‘re Awesome, You’re Righteous, You’re Gracious, O Jesus</a:t>
            </a:r>
            <a:endParaRPr lang="en-ZA" sz="26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70413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924800" cy="762000"/>
          </a:xfrm>
        </p:spPr>
        <p:txBody>
          <a:bodyPr/>
          <a:lstStyle/>
          <a:p>
            <a:pPr algn="ctr"/>
            <a:r>
              <a:rPr lang="en-ZA" sz="4000" b="1" dirty="0">
                <a:solidFill>
                  <a:srgbClr val="FFFF00"/>
                </a:solidFill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44000" cy="4572000"/>
          </a:xfrm>
          <a:solidFill>
            <a:schemeClr val="tx1"/>
          </a:solidFill>
          <a:ln w="508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GIVE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 Praise </a:t>
            </a:r>
            <a:endParaRPr lang="en-ZA" sz="40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the Worship 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 glory </a:t>
            </a:r>
            <a:endParaRPr lang="en-ZA" sz="40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to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Jesus!</a:t>
            </a:r>
          </a:p>
          <a:p>
            <a:pPr marL="0" indent="0" algn="ctr">
              <a:buNone/>
            </a:pPr>
            <a:r>
              <a:rPr lang="en-ZA" sz="14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</a:rPr>
              <a:t/>
            </a:r>
            <a:br>
              <a:rPr lang="en-ZA" sz="4000" b="1" i="1" dirty="0">
                <a:solidFill>
                  <a:schemeClr val="bg1"/>
                </a:solidFill>
              </a:rPr>
            </a:br>
            <a:endParaRPr lang="en-ZA" sz="4000" b="1" i="1" dirty="0">
              <a:solidFill>
                <a:schemeClr val="bg1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-381000" y="1066800"/>
            <a:ext cx="9906000" cy="762000"/>
          </a:xfrm>
          <a:prstGeom prst="rect">
            <a:avLst/>
          </a:prstGeo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Give all P</a:t>
            </a:r>
            <a:r>
              <a:rPr lang="en-ZA" sz="3200" b="1" i="1" dirty="0" smtClean="0">
                <a:latin typeface="Cambria" panose="02040503050406030204" pitchFamily="18" charset="0"/>
              </a:rPr>
              <a:t>raise </a:t>
            </a:r>
            <a:r>
              <a:rPr lang="en-ZA" sz="3200" b="1" i="1" dirty="0">
                <a:latin typeface="Cambria" panose="02040503050406030204" pitchFamily="18" charset="0"/>
              </a:rPr>
              <a:t>and </a:t>
            </a:r>
            <a:r>
              <a:rPr lang="en-ZA" sz="3200" b="1" i="1" dirty="0" smtClean="0">
                <a:latin typeface="Cambria" panose="02040503050406030204" pitchFamily="18" charset="0"/>
              </a:rPr>
              <a:t>Worship and </a:t>
            </a:r>
            <a:r>
              <a:rPr lang="en-ZA" sz="3200" b="1" i="1" dirty="0">
                <a:latin typeface="Cambria" panose="02040503050406030204" pitchFamily="18" charset="0"/>
              </a:rPr>
              <a:t>G</a:t>
            </a:r>
            <a:r>
              <a:rPr lang="en-ZA" sz="3200" b="1" i="1" dirty="0" smtClean="0">
                <a:latin typeface="Cambria" panose="02040503050406030204" pitchFamily="18" charset="0"/>
              </a:rPr>
              <a:t>lory to </a:t>
            </a:r>
            <a:r>
              <a:rPr lang="en-ZA" sz="3200" b="1" i="1" dirty="0">
                <a:latin typeface="Cambria" panose="02040503050406030204" pitchFamily="18" charset="0"/>
              </a:rPr>
              <a:t>Jesus!</a:t>
            </a:r>
          </a:p>
        </p:txBody>
      </p:sp>
    </p:spTree>
    <p:extLst>
      <p:ext uri="{BB962C8B-B14F-4D97-AF65-F5344CB8AC3E}">
        <p14:creationId xmlns:p14="http://schemas.microsoft.com/office/powerpoint/2010/main" val="130349642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924800" cy="762000"/>
          </a:xfrm>
        </p:spPr>
        <p:txBody>
          <a:bodyPr/>
          <a:lstStyle/>
          <a:p>
            <a:pPr algn="ctr"/>
            <a:r>
              <a:rPr lang="en-ZA" sz="4000" b="1" dirty="0">
                <a:solidFill>
                  <a:srgbClr val="FFFF00"/>
                </a:solidFill>
              </a:rPr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44000" cy="4572000"/>
          </a:xfrm>
          <a:solidFill>
            <a:schemeClr val="tx1"/>
          </a:solidFill>
          <a:ln w="508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GOD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Of Wisdom 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the M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ercy  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And the Peace 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Is the Lord!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14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</a:rPr>
              <a:t/>
            </a:r>
            <a:br>
              <a:rPr lang="en-ZA" sz="4000" b="1" i="1" dirty="0">
                <a:solidFill>
                  <a:schemeClr val="bg1"/>
                </a:solidFill>
              </a:rPr>
            </a:br>
            <a:endParaRPr lang="en-ZA" sz="4000" b="1" i="1" dirty="0">
              <a:solidFill>
                <a:schemeClr val="bg1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-533400" y="1066800"/>
            <a:ext cx="10134600" cy="762000"/>
          </a:xfrm>
          <a:prstGeom prst="rect">
            <a:avLst/>
          </a:prstGeo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700" b="1" i="1" dirty="0" smtClean="0">
                <a:latin typeface="Cambria" panose="02040503050406030204" pitchFamily="18" charset="0"/>
              </a:rPr>
              <a:t>God of Wisdom </a:t>
            </a:r>
            <a:r>
              <a:rPr lang="en-ZA" sz="2700" b="1" i="1" dirty="0">
                <a:latin typeface="Cambria" panose="02040503050406030204" pitchFamily="18" charset="0"/>
              </a:rPr>
              <a:t>and the M</a:t>
            </a:r>
            <a:r>
              <a:rPr lang="en-ZA" sz="2700" b="1" i="1" dirty="0" smtClean="0">
                <a:latin typeface="Cambria" panose="02040503050406030204" pitchFamily="18" charset="0"/>
              </a:rPr>
              <a:t>ercy and the Peace is the Lord! </a:t>
            </a:r>
            <a:endParaRPr lang="en-ZA" sz="2700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43023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924800" cy="762000"/>
          </a:xfrm>
        </p:spPr>
        <p:txBody>
          <a:bodyPr/>
          <a:lstStyle/>
          <a:p>
            <a:pPr algn="ctr"/>
            <a:r>
              <a:rPr lang="en-ZA" sz="4000" b="1" dirty="0">
                <a:solidFill>
                  <a:srgbClr val="FFFF00"/>
                </a:solidFill>
              </a:rPr>
              <a:t>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95400"/>
            <a:ext cx="9144000" cy="4572000"/>
          </a:xfrm>
          <a:solidFill>
            <a:schemeClr val="tx1"/>
          </a:solidFill>
          <a:ln w="508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LIFT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Him Higher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much Higher</a:t>
            </a:r>
            <a:endParaRPr lang="en-ZA" sz="40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Above any 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Other thrones---!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14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</a:rPr>
              <a:t/>
            </a:r>
            <a:br>
              <a:rPr lang="en-ZA" sz="4000" b="1" i="1" dirty="0">
                <a:solidFill>
                  <a:schemeClr val="bg1"/>
                </a:solidFill>
              </a:rPr>
            </a:br>
            <a:endParaRPr lang="en-ZA" sz="4000" b="1" i="1" dirty="0">
              <a:solidFill>
                <a:schemeClr val="bg1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-457200" y="1066800"/>
            <a:ext cx="10058400" cy="762000"/>
          </a:xfrm>
          <a:prstGeom prst="rect">
            <a:avLst/>
          </a:prstGeo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 smtClean="0">
                <a:latin typeface="Cambria" panose="02040503050406030204" pitchFamily="18" charset="0"/>
              </a:rPr>
              <a:t>Lift Him higher and higher above any other thrones! </a:t>
            </a:r>
            <a:endParaRPr lang="en-ZA" sz="2800" b="1" i="1" dirty="0">
              <a:latin typeface="Cambria" panose="02040503050406030204" pitchFamily="18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124200" y="6129010"/>
            <a:ext cx="2819400" cy="424190"/>
          </a:xfrm>
          <a:prstGeom prst="downArrow">
            <a:avLst>
              <a:gd name="adj1" fmla="val 71167"/>
              <a:gd name="adj2" fmla="val 50000"/>
            </a:avLst>
          </a:prstGeom>
          <a:solidFill>
            <a:srgbClr val="0070C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733800" y="6019800"/>
            <a:ext cx="16017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1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12983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16992" y="1066800"/>
            <a:ext cx="3645408" cy="5105400"/>
          </a:xfr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My Saviour</a:t>
            </a: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My Provider</a:t>
            </a: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My Comforter</a:t>
            </a: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My Defender</a:t>
            </a: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My </a:t>
            </a:r>
            <a:r>
              <a:rPr lang="en-ZA" sz="3200" b="1" i="1" dirty="0">
                <a:latin typeface="Cambria" panose="02040503050406030204" pitchFamily="18" charset="0"/>
              </a:rPr>
              <a:t>Redeemer</a:t>
            </a:r>
          </a:p>
          <a:p>
            <a:pPr marL="514350" indent="-514350">
              <a:buFont typeface="+mj-lt"/>
              <a:buAutoNum type="alphaLcPeriod"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514350" indent="-514350">
              <a:buFont typeface="+mj-lt"/>
              <a:buAutoNum type="alphaLcPeriod"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514350" indent="-514350">
              <a:buFont typeface="+mj-lt"/>
              <a:buAutoNum type="alphaLcPeriod"/>
            </a:pPr>
            <a:endParaRPr lang="en-ZA" sz="3200" b="1" i="1" dirty="0">
              <a:ln>
                <a:solidFill>
                  <a:schemeClr val="bg1"/>
                </a:solidFill>
              </a:ln>
            </a:endParaRPr>
          </a:p>
          <a:p>
            <a:pPr marL="514350" indent="-514350">
              <a:buFont typeface="+mj-lt"/>
              <a:buAutoNum type="alphaLcPeriod"/>
            </a:pPr>
            <a:endParaRPr lang="en-ZA" sz="3200" b="1" i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172200" y="1066800"/>
            <a:ext cx="2819400" cy="5105400"/>
          </a:xfrm>
          <a:prstGeom prst="rect">
            <a:avLst/>
          </a:prstGeom>
          <a:solidFill>
            <a:schemeClr val="tx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ZA" sz="2400" b="1" i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>
              <a:buFont typeface="Arial" pitchFamily="34" charset="0"/>
              <a:buNone/>
            </a:pPr>
            <a:endParaRPr lang="en-ZA" sz="2400" b="1" i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sz="2400" b="1" i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sz="2400" b="1" i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4000" b="1" i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ALLELUIA !</a:t>
            </a:r>
          </a:p>
          <a:p>
            <a:pPr marL="0" indent="0">
              <a:buFont typeface="Arial" pitchFamily="34" charset="0"/>
              <a:buNone/>
            </a:pPr>
            <a:r>
              <a:rPr lang="en-ZA" sz="2400" b="1" i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ZA" sz="2400" b="1" i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en-ZA" sz="2400" b="1" i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625596" y="1066800"/>
            <a:ext cx="2546604" cy="5105400"/>
          </a:xfrm>
          <a:prstGeom prst="rect">
            <a:avLst/>
          </a:prstGeo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1600" b="1" i="1" dirty="0" smtClean="0"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Is the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Lord Jesus! </a:t>
            </a:r>
          </a:p>
          <a:p>
            <a:pPr marL="0" indent="0" algn="ctr">
              <a:buFont typeface="Arial" pitchFamily="34" charset="0"/>
              <a:buNone/>
            </a:pP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3600" b="1" i="1" dirty="0" smtClean="0">
              <a:ln>
                <a:solidFill>
                  <a:schemeClr val="bg1"/>
                </a:solidFill>
              </a:ln>
            </a:endParaRPr>
          </a:p>
          <a:p>
            <a:pPr marL="0" indent="0" algn="ctr">
              <a:buFont typeface="Arial" pitchFamily="34" charset="0"/>
              <a:buNone/>
            </a:pPr>
            <a:endParaRPr lang="en-ZA" sz="3600" b="1" i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70279" y="381000"/>
            <a:ext cx="16017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1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2209800" y="6281410"/>
            <a:ext cx="2819400" cy="424190"/>
          </a:xfrm>
          <a:prstGeom prst="downArrow">
            <a:avLst>
              <a:gd name="adj1" fmla="val 71167"/>
              <a:gd name="adj2" fmla="val 50000"/>
            </a:avLst>
          </a:prstGeom>
          <a:solidFill>
            <a:srgbClr val="0070C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2819400" y="6182380"/>
            <a:ext cx="16017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2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34276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04800" y="1066800"/>
            <a:ext cx="5715000" cy="5306704"/>
          </a:xfrm>
          <a:solidFill>
            <a:schemeClr val="bg1"/>
          </a:solidFill>
          <a:ln w="5080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800" b="1" i="1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i="1" dirty="0" smtClean="0">
                <a:latin typeface="Cambria" panose="02040503050406030204" pitchFamily="18" charset="0"/>
              </a:rPr>
              <a:t>A-</a:t>
            </a:r>
            <a:r>
              <a:rPr lang="en-ZA" sz="3200" b="1" i="1" dirty="0" err="1" smtClean="0">
                <a:latin typeface="Cambria" panose="02040503050406030204" pitchFamily="18" charset="0"/>
              </a:rPr>
              <a:t>lle</a:t>
            </a:r>
            <a:r>
              <a:rPr lang="en-ZA" sz="3200" b="1" i="1" dirty="0" smtClean="0">
                <a:latin typeface="Cambria" panose="02040503050406030204" pitchFamily="18" charset="0"/>
              </a:rPr>
              <a:t>-</a:t>
            </a:r>
            <a:r>
              <a:rPr lang="en-ZA" sz="3200" b="1" i="1" dirty="0" err="1" smtClean="0">
                <a:latin typeface="Cambria" panose="02040503050406030204" pitchFamily="18" charset="0"/>
              </a:rPr>
              <a:t>lu-ia</a:t>
            </a:r>
            <a:r>
              <a:rPr lang="en-ZA" sz="3200" b="1" i="1" dirty="0" smtClean="0">
                <a:latin typeface="Cambria" panose="02040503050406030204" pitchFamily="18" charset="0"/>
              </a:rPr>
              <a:t>! </a:t>
            </a:r>
            <a:r>
              <a:rPr lang="en-ZA" sz="3200" b="1" i="1" dirty="0">
                <a:latin typeface="Cambria" panose="02040503050406030204" pitchFamily="18" charset="0"/>
              </a:rPr>
              <a:t>A-</a:t>
            </a:r>
            <a:r>
              <a:rPr lang="en-ZA" sz="3200" b="1" i="1" dirty="0" err="1">
                <a:latin typeface="Cambria" panose="02040503050406030204" pitchFamily="18" charset="0"/>
              </a:rPr>
              <a:t>lle</a:t>
            </a:r>
            <a:r>
              <a:rPr lang="en-ZA" sz="3200" b="1" i="1" dirty="0">
                <a:latin typeface="Cambria" panose="02040503050406030204" pitchFamily="18" charset="0"/>
              </a:rPr>
              <a:t>-</a:t>
            </a:r>
            <a:r>
              <a:rPr lang="en-ZA" sz="3200" b="1" i="1" dirty="0" err="1">
                <a:latin typeface="Cambria" panose="02040503050406030204" pitchFamily="18" charset="0"/>
              </a:rPr>
              <a:t>lu-ia</a:t>
            </a:r>
            <a:r>
              <a:rPr lang="en-ZA" sz="3200" b="1" i="1" dirty="0" smtClean="0">
                <a:latin typeface="Cambria" panose="02040503050406030204" pitchFamily="18" charset="0"/>
              </a:rPr>
              <a:t>!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    Jesus, Redeemer! </a:t>
            </a:r>
            <a:r>
              <a:rPr lang="en-ZA" sz="3200" b="1" i="1" dirty="0" err="1" smtClean="0">
                <a:latin typeface="Cambria" panose="02040503050406030204" pitchFamily="18" charset="0"/>
              </a:rPr>
              <a:t>Allelu</a:t>
            </a:r>
            <a:r>
              <a:rPr lang="en-ZA" sz="3200" b="1" i="1" dirty="0" smtClean="0">
                <a:latin typeface="Cambria" panose="02040503050406030204" pitchFamily="18" charset="0"/>
              </a:rPr>
              <a:t>-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    Jesus</a:t>
            </a:r>
            <a:r>
              <a:rPr lang="en-ZA" sz="3200" b="1" i="1" dirty="0">
                <a:latin typeface="Cambria" panose="02040503050406030204" pitchFamily="18" charset="0"/>
              </a:rPr>
              <a:t>,</a:t>
            </a:r>
            <a:r>
              <a:rPr lang="en-ZA" sz="3200" b="1" i="1" dirty="0" smtClean="0">
                <a:latin typeface="Cambria" panose="02040503050406030204" pitchFamily="18" charset="0"/>
              </a:rPr>
              <a:t> Comforter!  </a:t>
            </a:r>
            <a:r>
              <a:rPr lang="en-ZA" sz="3200" b="1" i="1" dirty="0" err="1" smtClean="0">
                <a:latin typeface="Cambria" panose="02040503050406030204" pitchFamily="18" charset="0"/>
              </a:rPr>
              <a:t>Allelu</a:t>
            </a:r>
            <a:r>
              <a:rPr lang="en-ZA" sz="3200" b="1" i="1" dirty="0" smtClean="0">
                <a:latin typeface="Cambria" panose="02040503050406030204" pitchFamily="18" charset="0"/>
              </a:rPr>
              <a:t>-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    Jesus</a:t>
            </a:r>
            <a:r>
              <a:rPr lang="en-ZA" sz="3200" b="1" i="1" dirty="0">
                <a:latin typeface="Cambria" panose="02040503050406030204" pitchFamily="18" charset="0"/>
              </a:rPr>
              <a:t>,</a:t>
            </a:r>
            <a:r>
              <a:rPr lang="en-ZA" sz="3200" b="1" i="1" dirty="0" smtClean="0">
                <a:latin typeface="Cambria" panose="02040503050406030204" pitchFamily="18" charset="0"/>
              </a:rPr>
              <a:t> Defender!  </a:t>
            </a:r>
            <a:r>
              <a:rPr lang="en-ZA" sz="3200" b="1" i="1" dirty="0" err="1" smtClean="0">
                <a:latin typeface="Cambria" panose="02040503050406030204" pitchFamily="18" charset="0"/>
              </a:rPr>
              <a:t>Allelu</a:t>
            </a:r>
            <a:r>
              <a:rPr lang="en-ZA" sz="3200" b="1" i="1" dirty="0" smtClean="0">
                <a:latin typeface="Cambria" panose="02040503050406030204" pitchFamily="18" charset="0"/>
              </a:rPr>
              <a:t>-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 smtClean="0">
                <a:latin typeface="Cambria" panose="02040503050406030204" pitchFamily="18" charset="0"/>
              </a:rPr>
              <a:t>    Jesus</a:t>
            </a:r>
            <a:r>
              <a:rPr lang="en-ZA" sz="3200" b="1" i="1" dirty="0">
                <a:latin typeface="Cambria" panose="02040503050406030204" pitchFamily="18" charset="0"/>
              </a:rPr>
              <a:t>, El Olam!  </a:t>
            </a:r>
            <a:r>
              <a:rPr lang="en-ZA" sz="3200" b="1" i="1" dirty="0" err="1" smtClean="0">
                <a:latin typeface="Cambria" panose="02040503050406030204" pitchFamily="18" charset="0"/>
              </a:rPr>
              <a:t>Allelu</a:t>
            </a:r>
            <a:r>
              <a:rPr lang="en-ZA" sz="3200" b="1" i="1" dirty="0" smtClean="0">
                <a:latin typeface="Cambria" panose="02040503050406030204" pitchFamily="18" charset="0"/>
              </a:rPr>
              <a:t>-          </a:t>
            </a:r>
          </a:p>
          <a:p>
            <a:pPr marL="514350" indent="-514350">
              <a:buFont typeface="+mj-lt"/>
              <a:buAutoNum type="alphaLcPeriod"/>
            </a:pPr>
            <a:r>
              <a:rPr lang="en-ZA" sz="3200" b="1" i="1" dirty="0">
                <a:latin typeface="Cambria" panose="02040503050406030204" pitchFamily="18" charset="0"/>
              </a:rPr>
              <a:t> </a:t>
            </a:r>
            <a:r>
              <a:rPr lang="en-ZA" sz="3200" b="1" i="1" dirty="0" smtClean="0">
                <a:latin typeface="Cambria" panose="02040503050406030204" pitchFamily="18" charset="0"/>
              </a:rPr>
              <a:t>   Jesus, El </a:t>
            </a:r>
            <a:r>
              <a:rPr lang="en-ZA" sz="3200" b="1" i="1" dirty="0" err="1" smtClean="0">
                <a:latin typeface="Cambria" panose="02040503050406030204" pitchFamily="18" charset="0"/>
              </a:rPr>
              <a:t>Shaddai</a:t>
            </a:r>
            <a:r>
              <a:rPr lang="en-ZA" sz="3200" b="1" i="1" dirty="0" smtClean="0">
                <a:latin typeface="Cambria" panose="02040503050406030204" pitchFamily="18" charset="0"/>
              </a:rPr>
              <a:t>! </a:t>
            </a:r>
            <a:r>
              <a:rPr lang="en-ZA" sz="3200" b="1" i="1" dirty="0" err="1" smtClean="0">
                <a:latin typeface="Cambria" panose="02040503050406030204" pitchFamily="18" charset="0"/>
              </a:rPr>
              <a:t>Allelu</a:t>
            </a:r>
            <a:r>
              <a:rPr lang="en-ZA" sz="3200" b="1" i="1" dirty="0" smtClean="0">
                <a:latin typeface="Cambria" panose="02040503050406030204" pitchFamily="18" charset="0"/>
              </a:rPr>
              <a:t>-    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A-</a:t>
            </a:r>
            <a:r>
              <a:rPr lang="en-ZA" sz="3200" b="1" i="1" dirty="0" err="1">
                <a:latin typeface="Cambria" panose="02040503050406030204" pitchFamily="18" charset="0"/>
              </a:rPr>
              <a:t>lle</a:t>
            </a:r>
            <a:r>
              <a:rPr lang="en-ZA" sz="3200" b="1" i="1" dirty="0">
                <a:latin typeface="Cambria" panose="02040503050406030204" pitchFamily="18" charset="0"/>
              </a:rPr>
              <a:t>-</a:t>
            </a:r>
            <a:r>
              <a:rPr lang="en-ZA" sz="3200" b="1" i="1" dirty="0" err="1">
                <a:latin typeface="Cambria" panose="02040503050406030204" pitchFamily="18" charset="0"/>
              </a:rPr>
              <a:t>lu-ia</a:t>
            </a:r>
            <a:r>
              <a:rPr lang="en-ZA" sz="3200" b="1" i="1" dirty="0" smtClean="0">
                <a:latin typeface="Cambria" panose="02040503050406030204" pitchFamily="18" charset="0"/>
              </a:rPr>
              <a:t>! </a:t>
            </a:r>
            <a:r>
              <a:rPr lang="en-ZA" sz="3200" b="1" i="1" dirty="0">
                <a:latin typeface="Cambria" panose="02040503050406030204" pitchFamily="18" charset="0"/>
              </a:rPr>
              <a:t>A-</a:t>
            </a:r>
            <a:r>
              <a:rPr lang="en-ZA" sz="3200" b="1" i="1" dirty="0" err="1">
                <a:latin typeface="Cambria" panose="02040503050406030204" pitchFamily="18" charset="0"/>
              </a:rPr>
              <a:t>lle</a:t>
            </a:r>
            <a:r>
              <a:rPr lang="en-ZA" sz="3200" b="1" i="1" dirty="0">
                <a:latin typeface="Cambria" panose="02040503050406030204" pitchFamily="18" charset="0"/>
              </a:rPr>
              <a:t>-</a:t>
            </a:r>
            <a:r>
              <a:rPr lang="en-ZA" sz="3200" b="1" i="1" dirty="0" err="1">
                <a:latin typeface="Cambria" panose="02040503050406030204" pitchFamily="18" charset="0"/>
              </a:rPr>
              <a:t>lu-ia</a:t>
            </a:r>
            <a:r>
              <a:rPr lang="en-ZA" sz="3200" b="1" i="1" dirty="0" smtClean="0">
                <a:latin typeface="Cambria" panose="02040503050406030204" pitchFamily="18" charset="0"/>
              </a:rPr>
              <a:t>! </a:t>
            </a:r>
            <a:r>
              <a:rPr lang="en-ZA" sz="1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1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200" b="1" i="1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200" b="1" i="1" dirty="0">
              <a:ln>
                <a:solidFill>
                  <a:schemeClr val="bg1"/>
                </a:solidFill>
              </a:ln>
            </a:endParaRPr>
          </a:p>
          <a:p>
            <a:pPr marL="0" indent="0">
              <a:buNone/>
            </a:pPr>
            <a:endParaRPr lang="en-ZA" sz="3200" b="1" i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2514600" y="6477000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158552" y="1088408"/>
            <a:ext cx="2819400" cy="5249840"/>
          </a:xfrm>
          <a:prstGeom prst="rect">
            <a:avLst/>
          </a:prstGeom>
          <a:solidFill>
            <a:schemeClr val="tx1"/>
          </a:solidFill>
          <a:ln w="50800"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ZA" sz="2400" b="1" i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>
              <a:buFont typeface="Arial" pitchFamily="34" charset="0"/>
              <a:buNone/>
            </a:pPr>
            <a:endParaRPr lang="en-ZA" sz="2400" b="1" i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sz="800" b="1" i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sz="2400" b="1" i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ALLELUIA ! </a:t>
            </a:r>
            <a:r>
              <a:rPr lang="en-ZA" sz="4000" b="1" i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ALLELUIA !</a:t>
            </a:r>
            <a:r>
              <a:rPr lang="en-ZA" sz="2400" b="1" i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ZA" sz="2400" b="1" i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en-ZA" sz="2400" b="1" i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70279" y="381000"/>
            <a:ext cx="16017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2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37988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436</TotalTime>
  <Words>218</Words>
  <Application>Microsoft Office PowerPoint</Application>
  <PresentationFormat>On-screen Show (4:3)</PresentationFormat>
  <Paragraphs>107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Horizon</vt:lpstr>
      <vt:lpstr>Blessed Father (ALLELUA, ALLELUIA, ALLELUIA NA YESU!) </vt:lpstr>
      <vt:lpstr>1</vt:lpstr>
      <vt:lpstr>2</vt:lpstr>
      <vt:lpstr>3</vt:lpstr>
      <vt:lpstr>4</vt:lpstr>
      <vt:lpstr>5</vt:lpstr>
      <vt:lpstr>6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Ualimange</cp:lastModifiedBy>
  <cp:revision>68</cp:revision>
  <dcterms:created xsi:type="dcterms:W3CDTF">2006-08-16T00:00:00Z</dcterms:created>
  <dcterms:modified xsi:type="dcterms:W3CDTF">2017-10-21T23:21:26Z</dcterms:modified>
</cp:coreProperties>
</file>