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5"/>
  </p:notesMasterIdLst>
  <p:sldIdLst>
    <p:sldId id="280" r:id="rId2"/>
    <p:sldId id="278" r:id="rId3"/>
    <p:sldId id="279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1594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C95079-61A0-4240-96D5-05F9FEF9EB1C}" type="datetimeFigureOut">
              <a:rPr lang="en-US" smtClean="0"/>
              <a:pPr/>
              <a:t>3/22/2023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48CBD6-2F6C-4F77-9CB0-9CB1BB523D65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520675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48CBD6-2F6C-4F77-9CB0-9CB1BB523D65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48CBD6-2F6C-4F77-9CB0-9CB1BB523D65}" type="slidenum">
              <a:rPr lang="en-ZA" smtClean="0"/>
              <a:pPr/>
              <a:t>2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4473238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48CBD6-2F6C-4F77-9CB0-9CB1BB523D65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3539109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4439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2949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8708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9452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3/22/2023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7120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3/22/2023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944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3/22/2023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7829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8061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8174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7215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9313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">
              <a:srgbClr val="3399FF"/>
            </a:gs>
            <a:gs pos="24000">
              <a:srgbClr val="00CCCC"/>
            </a:gs>
            <a:gs pos="47000">
              <a:srgbClr val="9999FF"/>
            </a:gs>
            <a:gs pos="57000">
              <a:srgbClr val="2E6792"/>
            </a:gs>
            <a:gs pos="70000">
              <a:srgbClr val="3333CC"/>
            </a:gs>
            <a:gs pos="82000">
              <a:srgbClr val="1170FF"/>
            </a:gs>
            <a:gs pos="96000">
              <a:srgbClr val="006699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59550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evel 3"/>
          <p:cNvSpPr/>
          <p:nvPr/>
        </p:nvSpPr>
        <p:spPr>
          <a:xfrm>
            <a:off x="4201478" y="3352800"/>
            <a:ext cx="817245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G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48343" y="914369"/>
            <a:ext cx="829291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7160" algn="ctr"/>
            <a:r>
              <a:rPr lang="en-CA" sz="8000" b="1" i="1" dirty="0">
                <a:ln w="1905"/>
                <a:solidFill>
                  <a:srgbClr val="FFFF00"/>
                </a:solidFill>
                <a:effectLst>
                  <a:glow rad="254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The Word of God</a:t>
            </a:r>
          </a:p>
          <a:p>
            <a:pPr marL="137160" algn="ctr"/>
            <a:r>
              <a:rPr lang="en-CA" sz="4800" b="1" dirty="0">
                <a:ln w="1905"/>
                <a:solidFill>
                  <a:schemeClr val="bg1"/>
                </a:solidFill>
                <a:effectLst>
                  <a:glow rad="254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516</a:t>
            </a:r>
          </a:p>
        </p:txBody>
      </p:sp>
    </p:spTree>
    <p:extLst>
      <p:ext uri="{BB962C8B-B14F-4D97-AF65-F5344CB8AC3E}">
        <p14:creationId xmlns:p14="http://schemas.microsoft.com/office/powerpoint/2010/main" val="3950006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81000" y="481310"/>
            <a:ext cx="8305800" cy="4401205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marL="137160" lvl="0"/>
            <a:r>
              <a:rPr lang="en-CA" sz="32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1. </a:t>
            </a:r>
            <a:r>
              <a:rPr lang="en-CA" sz="32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The Word of God!  The Word of God!</a:t>
            </a:r>
            <a:endParaRPr lang="en-CA" sz="3200" b="1" i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marL="137160"/>
            <a:r>
              <a:rPr lang="en-CA" sz="3200" b="1" i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              </a:t>
            </a:r>
            <a:endParaRPr lang="en-CA" sz="2400" b="1" i="1" u="sng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marL="137160"/>
            <a:r>
              <a:rPr lang="en-CA" sz="3200" b="1" i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      Glory  to  Thee and Honour to Thee </a:t>
            </a:r>
            <a:r>
              <a:rPr lang="en-CA" sz="2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(X2)</a:t>
            </a:r>
          </a:p>
          <a:p>
            <a:pPr marL="137160"/>
            <a:endParaRPr lang="en-CA" sz="24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marL="137160"/>
            <a:r>
              <a:rPr lang="en-CA" sz="32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2. Thou art my Light;  Thou art my Light </a:t>
            </a:r>
            <a:endParaRPr lang="en-CA" sz="32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marL="137160"/>
            <a:r>
              <a:rPr lang="en-CA" sz="32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3. </a:t>
            </a:r>
            <a:r>
              <a:rPr lang="en-CA" sz="32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Thou art my Way;  Thou art  my Way</a:t>
            </a:r>
          </a:p>
          <a:p>
            <a:pPr marL="137160"/>
            <a:r>
              <a:rPr lang="en-CA" sz="32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4. Thou art my Guide;  Thou art my Guide</a:t>
            </a:r>
          </a:p>
          <a:p>
            <a:pPr marL="651510" lvl="0" indent="-514350">
              <a:buAutoNum type="arabicPeriod" startAt="5"/>
            </a:pPr>
            <a:r>
              <a:rPr lang="en-CA" sz="32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Thou art my Life;  Thou art my Life</a:t>
            </a:r>
          </a:p>
          <a:p>
            <a:pPr marL="137160"/>
            <a:r>
              <a:rPr lang="en-CA" sz="32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6.  In Thee I trust;  in Thee I trust</a:t>
            </a:r>
            <a:endParaRPr lang="en-CA" sz="24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7" name="Down Arrow 6"/>
          <p:cNvSpPr/>
          <p:nvPr/>
        </p:nvSpPr>
        <p:spPr>
          <a:xfrm>
            <a:off x="3613704" y="5562600"/>
            <a:ext cx="1840392" cy="381000"/>
          </a:xfrm>
          <a:prstGeom prst="downArrow">
            <a:avLst>
              <a:gd name="adj1" fmla="val 71395"/>
              <a:gd name="adj2" fmla="val 50000"/>
            </a:avLst>
          </a:prstGeom>
          <a:solidFill>
            <a:srgbClr val="FFFF00"/>
          </a:solidFill>
          <a:ln w="38100">
            <a:solidFill>
              <a:srgbClr val="00B0F0"/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000" b="1" i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</a:p>
        </p:txBody>
      </p:sp>
    </p:spTree>
    <p:extLst>
      <p:ext uri="{BB962C8B-B14F-4D97-AF65-F5344CB8AC3E}">
        <p14:creationId xmlns:p14="http://schemas.microsoft.com/office/powerpoint/2010/main" val="3193859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76200" y="639663"/>
            <a:ext cx="9220200" cy="4216539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marL="137160" lvl="0"/>
            <a:r>
              <a:rPr lang="en-CA" sz="3600" b="1" dirty="0"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 </a:t>
            </a: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◈  </a:t>
            </a:r>
            <a:r>
              <a:rPr lang="en-C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The Word of God!  The Word of God!</a:t>
            </a:r>
          </a:p>
          <a:p>
            <a:pPr marL="137160" lvl="0"/>
            <a:r>
              <a:rPr lang="en-C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 </a:t>
            </a: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◈  </a:t>
            </a:r>
            <a:r>
              <a:rPr lang="en-C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Thou art my Light ;  Thou art my Light </a:t>
            </a:r>
          </a:p>
          <a:p>
            <a:pPr marL="137160"/>
            <a:r>
              <a:rPr lang="en-C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 </a:t>
            </a: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◈  </a:t>
            </a:r>
            <a:r>
              <a:rPr lang="en-C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Thou art my Way;  Thou art my Way </a:t>
            </a:r>
          </a:p>
          <a:p>
            <a:pPr marL="137160" lvl="0"/>
            <a:r>
              <a:rPr lang="en-C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 </a:t>
            </a: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◈  </a:t>
            </a:r>
            <a:r>
              <a:rPr lang="en-C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Thou art my Guide;  Thou art my Guide</a:t>
            </a:r>
          </a:p>
          <a:p>
            <a:pPr marL="137160" lvl="0"/>
            <a:r>
              <a:rPr lang="en-C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 </a:t>
            </a: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◈  </a:t>
            </a:r>
            <a:r>
              <a:rPr lang="en-C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Thou art my Life;  Thou art my Life</a:t>
            </a:r>
          </a:p>
          <a:p>
            <a:pPr marL="137160" lvl="0"/>
            <a:r>
              <a:rPr lang="en-CA" sz="36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 </a:t>
            </a: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◈  </a:t>
            </a:r>
            <a:r>
              <a:rPr lang="en-C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In Thee I trust!  In Thee I trust!</a:t>
            </a:r>
          </a:p>
          <a:p>
            <a:pPr marL="137160" lvl="0"/>
            <a:endParaRPr lang="en-CA" sz="16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marL="137160" lvl="0"/>
            <a:r>
              <a:rPr lang="en-CA" sz="36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          </a:t>
            </a:r>
            <a:r>
              <a:rPr lang="en-CA" sz="3600" b="1" i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Glory to Thee and Honour to Thee</a:t>
            </a:r>
            <a:endParaRPr lang="en-CA" sz="36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12" name="Action Button: End 11">
            <a:hlinkClick r:id="" action="ppaction://hlinkshowjump?jump=lastslide" highlightClick="1"/>
          </p:cNvPr>
          <p:cNvSpPr/>
          <p:nvPr/>
        </p:nvSpPr>
        <p:spPr>
          <a:xfrm>
            <a:off x="4198211" y="5123701"/>
            <a:ext cx="744252" cy="139483"/>
          </a:xfrm>
          <a:prstGeom prst="actionButtonEnd">
            <a:avLst/>
          </a:prstGeom>
          <a:solidFill>
            <a:srgbClr val="FF0000"/>
          </a:solidFill>
          <a:ln>
            <a:solidFill>
              <a:schemeClr val="bg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  <p:sp>
        <p:nvSpPr>
          <p:cNvPr id="13" name="Rectangle 12"/>
          <p:cNvSpPr/>
          <p:nvPr/>
        </p:nvSpPr>
        <p:spPr>
          <a:xfrm>
            <a:off x="8292702" y="4800600"/>
            <a:ext cx="92749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37160"/>
            <a:r>
              <a:rPr lang="en-CA" sz="2800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(X2)</a:t>
            </a:r>
          </a:p>
        </p:txBody>
      </p:sp>
      <p:sp>
        <p:nvSpPr>
          <p:cNvPr id="2" name="Rectangle 1"/>
          <p:cNvSpPr/>
          <p:nvPr/>
        </p:nvSpPr>
        <p:spPr>
          <a:xfrm>
            <a:off x="4102100" y="240268"/>
            <a:ext cx="936474" cy="369332"/>
          </a:xfrm>
          <a:prstGeom prst="rect">
            <a:avLst/>
          </a:prstGeom>
          <a:solidFill>
            <a:srgbClr val="FFFF00"/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/>
            <a:r>
              <a:rPr lang="en-ZA" b="1" i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</a:p>
        </p:txBody>
      </p:sp>
    </p:spTree>
    <p:extLst>
      <p:ext uri="{BB962C8B-B14F-4D97-AF65-F5344CB8AC3E}">
        <p14:creationId xmlns:p14="http://schemas.microsoft.com/office/powerpoint/2010/main" val="2067612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Theme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4134</TotalTime>
  <Words>167</Words>
  <Application>Microsoft Office PowerPoint</Application>
  <PresentationFormat>On-screen Show (4:3)</PresentationFormat>
  <Paragraphs>26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Cambria</vt:lpstr>
      <vt:lpstr>Script MT Bold</vt:lpstr>
      <vt:lpstr>Theme1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...</dc:title>
  <dc:creator>Ukelo</dc:creator>
  <cp:lastModifiedBy>Ukelo Alimange</cp:lastModifiedBy>
  <cp:revision>149</cp:revision>
  <dcterms:created xsi:type="dcterms:W3CDTF">2006-08-16T00:00:00Z</dcterms:created>
  <dcterms:modified xsi:type="dcterms:W3CDTF">2023-03-22T17:49:26Z</dcterms:modified>
</cp:coreProperties>
</file>