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"/>
  </p:notesMasterIdLst>
  <p:sldIdLst>
    <p:sldId id="280" r:id="rId2"/>
    <p:sldId id="281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95079-61A0-4240-96D5-05F9FEF9EB1C}" type="datetimeFigureOut">
              <a:rPr lang="en-US" smtClean="0"/>
              <a:pPr/>
              <a:t>12/16/2018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8CBD6-2F6C-4F77-9CB0-9CB1BB523D6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52067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5584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3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4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70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5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12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82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06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17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1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31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3399FF"/>
            </a:gs>
            <a:gs pos="24000">
              <a:srgbClr val="00CCCC"/>
            </a:gs>
            <a:gs pos="47000">
              <a:srgbClr val="9999FF"/>
            </a:gs>
            <a:gs pos="57000">
              <a:srgbClr val="2E6792"/>
            </a:gs>
            <a:gs pos="70000">
              <a:srgbClr val="3333CC"/>
            </a:gs>
            <a:gs pos="82000">
              <a:srgbClr val="1170FF"/>
            </a:gs>
            <a:gs pos="96000">
              <a:srgbClr val="0066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95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C:\Users\insem041\Pictures\BlueRay_Wallpaper_HD_no_logo_by_Hosenfeld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Bevel 3"/>
          <p:cNvSpPr/>
          <p:nvPr/>
        </p:nvSpPr>
        <p:spPr>
          <a:xfrm>
            <a:off x="4238625" y="4038600"/>
            <a:ext cx="742950" cy="583692"/>
          </a:xfrm>
          <a:prstGeom prst="bevel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1447800"/>
            <a:ext cx="829291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algn="ctr"/>
            <a:r>
              <a:rPr lang="en-CA" sz="6600" b="1" i="1" dirty="0" smtClean="0">
                <a:ln w="1905"/>
                <a:solidFill>
                  <a:srgbClr val="FFFF00"/>
                </a:solidFill>
                <a:effectLst>
                  <a:glow rad="254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Word of God</a:t>
            </a:r>
          </a:p>
          <a:p>
            <a:pPr marL="137160" algn="ctr"/>
            <a:r>
              <a:rPr lang="en-CA" sz="4400" b="1" dirty="0" smtClean="0">
                <a:ln w="1905"/>
                <a:solidFill>
                  <a:schemeClr val="bg1"/>
                </a:solidFill>
                <a:effectLst>
                  <a:glow rad="254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516 b</a:t>
            </a:r>
          </a:p>
          <a:p>
            <a:pPr marL="137160" algn="ctr"/>
            <a:r>
              <a:rPr lang="en-CA" sz="3200" i="1" dirty="0" smtClean="0">
                <a:ln w="1905"/>
                <a:solidFill>
                  <a:srgbClr val="FFFF00"/>
                </a:solidFill>
                <a:effectLst>
                  <a:glow rad="254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(chorus)</a:t>
            </a:r>
            <a:endParaRPr lang="en-CA" sz="3200" i="1" dirty="0">
              <a:ln w="1905"/>
              <a:solidFill>
                <a:srgbClr val="FFFF00"/>
              </a:solidFill>
              <a:effectLst>
                <a:glow rad="254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286000" y="434340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5000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3" descr="C:\Users\insem041\Pictures\BlueRay_Wallpaper_HD_no_logo_by_Hosenfeld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76200" y="639663"/>
            <a:ext cx="9220200" cy="366254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137160" lvl="0"/>
            <a:r>
              <a:rPr lang="en-CA" sz="3600" b="1" i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Word of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God!  The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Word of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God!</a:t>
            </a:r>
            <a:endParaRPr lang="en-C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 lvl="0"/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art my Light ;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Thou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art my Light </a:t>
            </a:r>
            <a:endParaRPr lang="en-C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/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art my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Way;  Thou art my Way </a:t>
            </a:r>
            <a:endParaRPr lang="en-C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 lvl="0"/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my Life; 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my Life</a:t>
            </a:r>
          </a:p>
          <a:p>
            <a:pPr marL="137160" lvl="0"/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Thee I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trust!  In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Thee I </a:t>
            </a:r>
            <a:r>
              <a:rPr lang="en-C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trust!</a:t>
            </a:r>
          </a:p>
          <a:p>
            <a:pPr marL="137160" lvl="0"/>
            <a:endParaRPr lang="en-CA" sz="1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 lvl="0"/>
            <a:r>
              <a:rPr lang="en-C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 Glory to Thee and Honour to Thee</a:t>
            </a:r>
            <a:endParaRPr lang="en-C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12" name="Action Button: End 11">
            <a:hlinkClick r:id="" action="ppaction://hlinkshowjump?jump=lastslide" highlightClick="1"/>
          </p:cNvPr>
          <p:cNvSpPr/>
          <p:nvPr/>
        </p:nvSpPr>
        <p:spPr>
          <a:xfrm>
            <a:off x="4271804" y="4604367"/>
            <a:ext cx="676593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13" name="Rectangle 12"/>
          <p:cNvSpPr/>
          <p:nvPr/>
        </p:nvSpPr>
        <p:spPr>
          <a:xfrm>
            <a:off x="8130988" y="3711388"/>
            <a:ext cx="9274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"/>
            <a:r>
              <a:rPr lang="en-CA" sz="2800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(X2)</a:t>
            </a:r>
            <a:endParaRPr lang="en-CA" sz="2800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02100" y="240268"/>
            <a:ext cx="936474" cy="369332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ZA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12742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2252</TotalTime>
  <Words>82</Words>
  <Application>Microsoft Office PowerPoint</Application>
  <PresentationFormat>On-screen Show (4:3)</PresentationFormat>
  <Paragraphs>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Book Antiqua</vt:lpstr>
      <vt:lpstr>Calibri</vt:lpstr>
      <vt:lpstr>Cambria</vt:lpstr>
      <vt:lpstr>Theme1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133</cp:revision>
  <dcterms:created xsi:type="dcterms:W3CDTF">2006-08-16T00:00:00Z</dcterms:created>
  <dcterms:modified xsi:type="dcterms:W3CDTF">2018-12-16T17:32:58Z</dcterms:modified>
</cp:coreProperties>
</file>