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80" r:id="rId7"/>
    <p:sldId id="274" r:id="rId8"/>
    <p:sldId id="279" r:id="rId9"/>
    <p:sldId id="275" r:id="rId10"/>
    <p:sldId id="278" r:id="rId11"/>
    <p:sldId id="276" r:id="rId12"/>
    <p:sldId id="27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EDF99-9BA6-489F-92A5-5DB673A30F4F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CE5D69-A9B5-4FED-9331-978E2AC7EAC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9865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80377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0519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5322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CE5D69-A9B5-4FED-9331-978E2AC7EACF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0FE6A-A534-6734-167E-D61EB43145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F1AE72-D80D-89D2-B039-5358CCBFAA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C7FED0-6735-787A-507E-8075F04CD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6BEC70-00CC-A9E3-F093-B002E36B2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31B68-C1C9-2FB3-BBD4-8EBFEAC1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249935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86554-E49C-A58B-C6FE-61474C145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2A508-49C1-6B79-70B7-F3E8806BC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A5B99F-B9FF-7900-9BC6-EC9737CEB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42C92-1DBD-97E0-1EA2-FD1984EFB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E9B8E-746B-1CD7-5280-98F4363AC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388808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53CD8-52D3-D1C7-DF42-2603241F8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43CBBB-7C56-A964-343E-029CE9971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13443-1027-0D12-973C-0C4DCFED0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F8F0AF-32CB-A310-06FA-DB9ED8136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507BE-3F91-4715-9C56-373FA5A4D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96487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F7DC8-BC98-F9D8-07B5-04EB68B4E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19769-8140-30CE-5CAE-91600C4D3D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D6E7F-404A-DDA4-2BF2-46622C5DC6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52B345-BB36-7F0C-977A-F77B0FF4D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329FF-BB57-B18C-E5E9-2B17A9635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79B3FE-0B04-F91A-124D-E95C69416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68717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E800C-D8F4-4CEE-A9EA-45F03CB15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E3DE16-0038-CAC4-648F-42BCAAA90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634122-16CC-0647-DE75-539EC506BF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C2FB01-3964-C37D-384D-A3F820713E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E354E4-34BC-23D0-A7CF-BF00F33328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6058E8-F80F-8189-D29A-6ED6D2BCE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E7A2A9-DA80-BFE6-12FA-5787AD942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175398-454F-7046-4F3A-B85797C0C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465836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4E143-028D-2D6E-3105-CF0138FD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3E67B9-CA35-4635-E784-77B2921E9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20B9C4-29D7-C66F-E954-2AD4EC43C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AEEE58-D384-DC7A-39C5-4A56349E6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125908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10C728-11D1-720F-AA64-7352725AD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78284A-B8A8-4CD2-BC4B-2C534014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FFE774-21C0-30E8-78E9-78839E803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6931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AF44D-235D-5773-8C14-032D1FCF8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C51CD-54F7-03C3-2EB4-ED2FBF7F4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E01FB0-C19A-E91A-0B78-D83A18DB9E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64BF47-B70F-F230-4BE2-9D019152F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D44264-D6F7-6598-E7B8-4AF73E475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1014B-B5FD-7C7F-186C-1B7806188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65092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141-81A6-4C97-C0A0-53925501C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17F6E0-0EEF-0A4B-86E1-4EDCFDB5DB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745294-1DE0-5DCA-8DFA-3A62045FD9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DFC9ED-1DB6-0B86-7FF6-D6C8DFEB5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6B158A-3711-FB5A-BA68-701336A45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C2435-E445-456B-A56C-B52D74C2E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1254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3CBD6-0890-AA46-050D-952889D94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3B9553-B3BA-A327-2DC7-7809846741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22EFD-38FE-FC29-4423-81A07B1D8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4D344-C172-40FE-22DA-A7FCE4C16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60210A-0D08-2F7F-31EB-0F4290BFB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405650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84ED24-3B79-72AB-7843-6DCC5E4B80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332C43-2F28-4E89-9C5E-B6C142F60D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5D1AB7-971A-4824-5495-8903351E7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5E12CC-8F63-2E63-27A5-DFF07C477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FB8A9-E6BC-724D-6C8F-7074DCEEE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052366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B38C78-7D42-A12B-CEB5-A64E6FBA2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520C01-2344-2E5B-C208-5D1BF8020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FB9EC9-A196-DD67-86A8-D168C3F5DC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08049-923F-87DC-B517-0F1DBBE2F6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A89F7-62F0-3701-2CDC-853BFB0A20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8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3429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ZA" sz="72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THERE ARE PEOPLE</a:t>
            </a:r>
            <a:br>
              <a:rPr lang="en-ZA" sz="60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360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962400" y="3429000"/>
            <a:ext cx="1219200" cy="10668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433" y="533400"/>
            <a:ext cx="9144000" cy="6172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There are people almost everywhere,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Whose hearts are all aflame,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With the fire that fell at Pentecost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Which cleansed and made them clean,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It is burning now within my heart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All glory to His name!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And I’m glad that I can say,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I’m one of them.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0"/>
            <a:ext cx="914400" cy="426575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</a:rPr>
              <a:t>1</a:t>
            </a:r>
          </a:p>
        </p:txBody>
      </p:sp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" y="1104900"/>
            <a:ext cx="9144000" cy="464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81046" y="550644"/>
            <a:ext cx="1781907" cy="516156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1728" y="558969"/>
            <a:ext cx="128753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solidFill>
                  <a:schemeClr val="bg1"/>
                </a:solidFill>
              </a:rPr>
              <a:t>Chorus</a:t>
            </a:r>
            <a:endParaRPr lang="en-ZA" sz="2600" dirty="0"/>
          </a:p>
        </p:txBody>
      </p:sp>
    </p:spTree>
    <p:extLst>
      <p:ext uri="{BB962C8B-B14F-4D97-AF65-F5344CB8AC3E}">
        <p14:creationId xmlns:p14="http://schemas.microsoft.com/office/powerpoint/2010/main" val="1482249719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433" y="762000"/>
            <a:ext cx="9144000" cy="5715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Though these people may not learned be,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Nor boast of worldly fame,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They have all received their Pentecost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Through faith in Jesus’ name,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are telling now both far and wide,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His power is yet the same,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I’m glad that I can say,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I’m one of them</a:t>
            </a: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167712"/>
            <a:ext cx="914400" cy="426575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47021036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" y="1104900"/>
            <a:ext cx="9144000" cy="464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81046" y="550644"/>
            <a:ext cx="1781907" cy="516156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1728" y="558969"/>
            <a:ext cx="128753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solidFill>
                  <a:schemeClr val="bg1"/>
                </a:solidFill>
              </a:rPr>
              <a:t>Chorus</a:t>
            </a:r>
            <a:endParaRPr lang="en-ZA" sz="2600" dirty="0"/>
          </a:p>
        </p:txBody>
      </p:sp>
    </p:spTree>
    <p:extLst>
      <p:ext uri="{BB962C8B-B14F-4D97-AF65-F5344CB8AC3E}">
        <p14:creationId xmlns:p14="http://schemas.microsoft.com/office/powerpoint/2010/main" val="727468480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433" y="447911"/>
            <a:ext cx="9144000" cy="625768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They were gathered in the upper room,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All praying in His name,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They were baptised with the Holy Ghost,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pow’r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to service came,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Now what He did for them that day,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He’ll do for you the same,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I’m glad that I can say,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I’m one of them. 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21336"/>
            <a:ext cx="914400" cy="426575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22745014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" y="1104900"/>
            <a:ext cx="9144000" cy="464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81046" y="550644"/>
            <a:ext cx="1781907" cy="516156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1728" y="558969"/>
            <a:ext cx="128753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solidFill>
                  <a:schemeClr val="bg1"/>
                </a:solidFill>
              </a:rPr>
              <a:t>Chorus</a:t>
            </a:r>
            <a:endParaRPr lang="en-ZA" sz="2600" dirty="0"/>
          </a:p>
        </p:txBody>
      </p:sp>
    </p:spTree>
    <p:extLst>
      <p:ext uri="{BB962C8B-B14F-4D97-AF65-F5344CB8AC3E}">
        <p14:creationId xmlns:p14="http://schemas.microsoft.com/office/powerpoint/2010/main" val="4210171684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433" y="838200"/>
            <a:ext cx="9144000" cy="5486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Come, my brother, seek the blessing,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That will cleanse your heart from sin,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That will start the joy bells ringing,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will keep the soul aflame,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It is burning now within my heart,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All glory to His name.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I’m glad that I can say,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I’m one of them.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304800"/>
            <a:ext cx="914400" cy="426575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217145909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" y="1104900"/>
            <a:ext cx="9144000" cy="464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One of them, Halleluiah, one of them,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I am glad that I can say, I’m one of them.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81046" y="550644"/>
            <a:ext cx="1781907" cy="516156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1728" y="558969"/>
            <a:ext cx="128753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solidFill>
                  <a:schemeClr val="bg1"/>
                </a:solidFill>
              </a:rPr>
              <a:t>Chorus</a:t>
            </a:r>
            <a:endParaRPr lang="en-ZA" sz="26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8304" y="6333228"/>
            <a:ext cx="754380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06796844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F5BB326-7598-4003-8E09-0610CDB4FB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3E0E795-E7EC-4F44-B04E-434AE6EB79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EB6C96-9B2C-46C1-9CA1-37C73AEEEC13}">
  <ds:schemaRefs>
    <ds:schemaRef ds:uri="b3fec16b-ebc2-4fa6-9dd6-49e1f08d656d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2856</TotalTime>
  <Words>459</Words>
  <Application>Microsoft Office PowerPoint</Application>
  <PresentationFormat>On-screen Show (4:3)</PresentationFormat>
  <Paragraphs>105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THERE ARE PEOPLE 360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ARE PEOPLE  360</dc:title>
  <dc:creator>Ukelo</dc:creator>
  <cp:lastModifiedBy>LUBO</cp:lastModifiedBy>
  <cp:revision>43</cp:revision>
  <dcterms:created xsi:type="dcterms:W3CDTF">2006-08-16T00:00:00Z</dcterms:created>
  <dcterms:modified xsi:type="dcterms:W3CDTF">2024-11-16T13:46:13Z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