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778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4EE83-F740-42AE-A0A6-F68BE3F47179}" type="datetimeFigureOut">
              <a:rPr lang="en-US" smtClean="0"/>
              <a:pPr/>
              <a:t>5/11/2022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88356-DD07-47FF-A4EA-7C5DF1215BA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8356-DD07-47FF-A4EA-7C5DF1215BA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8356-DD07-47FF-A4EA-7C5DF1215BA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3721" y="990601"/>
            <a:ext cx="8284559" cy="1828799"/>
          </a:xfrm>
          <a:solidFill>
            <a:schemeClr val="tx1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CALL</a:t>
            </a:r>
            <a:b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311- </a:t>
            </a:r>
            <a:r>
              <a:rPr lang="en-ZA" sz="6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-</a:t>
            </a:r>
            <a:endParaRPr lang="en-ZA" sz="6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52122" y="3200400"/>
            <a:ext cx="1087754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12192000" cy="5257800"/>
          </a:xfrm>
          <a:solidFill>
            <a:schemeClr val="tx1"/>
          </a:solidFill>
          <a:ln>
            <a:noFill/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call comes ringing o’er the restless wave,</a:t>
            </a: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 the light! Send the light!</a:t>
            </a:r>
            <a:endParaRPr lang="en-ZA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are souls to rescue; there are souls to save,</a:t>
            </a: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 the light! Send the light!</a:t>
            </a:r>
          </a:p>
          <a:p>
            <a:pPr algn="ctr">
              <a:buNone/>
            </a:pPr>
            <a:endParaRPr lang="en-US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 the light, the blessed Gospel light,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Let it shine from shore to shore;  </a:t>
            </a: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Send the light, and let its radiant beams 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Light the world for ever more.</a:t>
            </a: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B2900B7-D9CD-2377-2D56-0ACC9662ECD7}"/>
              </a:ext>
            </a:extLst>
          </p:cNvPr>
          <p:cNvSpPr/>
          <p:nvPr/>
        </p:nvSpPr>
        <p:spPr>
          <a:xfrm>
            <a:off x="5715000" y="6324600"/>
            <a:ext cx="685800" cy="9526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DBAD32A-A391-4C87-53FC-E68C8CFC8D0B}"/>
              </a:ext>
            </a:extLst>
          </p:cNvPr>
          <p:cNvSpPr txBox="1">
            <a:spLocks/>
          </p:cNvSpPr>
          <p:nvPr/>
        </p:nvSpPr>
        <p:spPr>
          <a:xfrm>
            <a:off x="4114800" y="162232"/>
            <a:ext cx="3962400" cy="5997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88</Words>
  <Application>Microsoft Office PowerPoint</Application>
  <PresentationFormat>Widescreen</PresentationFormat>
  <Paragraphs>17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THERE IS A CALL 311- chorus -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IS A CALL  311</dc:title>
  <dc:creator>Ukelo</dc:creator>
  <cp:lastModifiedBy>Ukelo Alimange</cp:lastModifiedBy>
  <cp:revision>18</cp:revision>
  <dcterms:created xsi:type="dcterms:W3CDTF">2006-08-16T00:00:00Z</dcterms:created>
  <dcterms:modified xsi:type="dcterms:W3CDTF">2022-05-11T21:14:57Z</dcterms:modified>
</cp:coreProperties>
</file>