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6"/>
  </p:notesMasterIdLst>
  <p:sldIdLst>
    <p:sldId id="256" r:id="rId5"/>
    <p:sldId id="257" r:id="rId6"/>
    <p:sldId id="258" r:id="rId7"/>
    <p:sldId id="277" r:id="rId8"/>
    <p:sldId id="288" r:id="rId9"/>
    <p:sldId id="278" r:id="rId10"/>
    <p:sldId id="289" r:id="rId11"/>
    <p:sldId id="279" r:id="rId12"/>
    <p:sldId id="290" r:id="rId13"/>
    <p:sldId id="280" r:id="rId14"/>
    <p:sldId id="29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1137AD-A507-496B-93BB-F593180833D5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86EE3-34DB-4B79-B921-48160526F6B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1429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94928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92038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803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6EE3-34DB-4B79-B921-48160526F6B9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5584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7AE90-A90C-9DFD-EFDE-C983C9C077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CBA734-7D68-672D-F2D7-3EAA3B1038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17FE3-9E9A-679D-F066-554EE1B60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EA561-9390-5C1A-32B8-C0FA6C59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C12FFF-1317-F0D4-C507-5FBB6F4D9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74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519A4-C486-A2DF-1ED8-35B9314DD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7CE5D-F5F9-6023-54F6-2FD9AD643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FA119-59DD-35AB-B797-23498819F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D0701-21F1-D5DA-BD83-8159982DA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90CB7-6FD3-B607-766C-8E8278CC2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A9569-F790-96D5-D314-46B87AD12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2A1786-2119-F6EF-09C1-CD380200A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92534-B194-CBFA-58B2-34FF39125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41B0-D2EB-6622-A3ED-7A5092459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5A351-D6D8-4872-8AA1-8C6A47E9C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58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14708-F6BF-C92F-D22F-11D02D213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67807-759B-55A4-9765-2AB4862A6F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E60122-35E5-1744-ADB9-7F33F2ADD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BC29FF-0CE4-C17A-FC45-8840EACE6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5B14A-2038-DE02-F665-10F25FE71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37E63-5B0C-4D75-26EA-CAB207A63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4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6B10D-8C49-78EE-DE02-A8C69D0AB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DC7B10-4D72-DE17-034D-304D930B0D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2608C-6D8F-4ECE-22CB-A388D4D24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B51004-9499-891F-1B7D-F8CE5CB802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69CB8E-B4B2-ABE1-AFF2-D14D84EA3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CAB226-AE67-D713-6DB5-A79044EC7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DDBD15-7936-0A04-0493-E364F9EC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9B3C1C-CD8C-22DB-6AF9-9D4EF6406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8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E8F8B-C8ED-0CB2-C441-92D3AF312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9BB907-8C50-0CED-934C-7A2F239DA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C3C86-602F-3E67-5B11-33E664D3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2853B1-2497-EA32-5DD7-B1EA48BFC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69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12EF13-4B10-770A-2581-05DA367D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01BC83-D877-7AC0-6CAE-567FA8A2D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02AE5-2CE1-FA94-DF16-58539A866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04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CB536-92CA-8E17-8F45-89D77D6B5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FE1C0-712A-E4FE-F6AC-ADF775BAD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4433E1-2443-4BD8-118A-ECB7348B36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37350-E9EC-2D14-C4B2-3529D859C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740F0B-DA60-1F30-806F-1FF2AB2AB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6D8F3D-FD00-7A65-07F4-FADF454E8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3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D17D1-1886-1410-23B6-8A835FE34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5F6BB0-725C-C15D-E774-3BA3623C0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7EA86-CEC2-BEB9-6255-0780D7154D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E190A-FA37-B200-EB9B-DEA2BF61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A0C83-1988-8D20-ADEF-1BBF15888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00D9B-2B79-6392-CF05-71341B90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0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CC9B6-9E9B-13DB-7338-E4DD44902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245E7-2815-93F0-09D0-443105D711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82F1B-B3BE-6DBD-B4B5-093D46801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A0F4C-3C21-4633-0D63-3D7F6FB0D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515F8-79E2-BA25-2CD9-D8887D81A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77B3A6-C6AA-5D18-8FDB-DE26A064C5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B68ACB-920E-CC5E-86C0-62B3A59661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190D9-9F4B-169F-0A7B-5F1AD924D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6342C-DBCC-FBE1-76AF-002BE2110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B8DF-6EB0-B529-F02A-B0220DAF0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88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D5A6DB-77A0-A1BB-3759-CCD40CCAB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DCA0C-A57B-7321-DAC8-6E98A623E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92424-209A-FC8F-7A83-2F7E427D6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9AB4-3D00-8CB3-7B0B-206A79789E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E9C5D-F65F-5876-DC48-5707249888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69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7772400" cy="3352800"/>
          </a:xfrm>
        </p:spPr>
        <p:txBody>
          <a:bodyPr>
            <a:noAutofit/>
          </a:bodyPr>
          <a:lstStyle/>
          <a:p>
            <a:pPr algn="ctr"/>
            <a:r>
              <a:rPr lang="en-ZA" sz="54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THERE IS A COUNTRY</a:t>
            </a:r>
            <a:br>
              <a:rPr lang="en-ZA" sz="54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 FAR BEYOND 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br>
              <a:rPr lang="en-ZA" sz="12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800" b="1" dirty="0">
                <a:effectLst/>
                <a:latin typeface="Cambria" panose="02040503050406030204" pitchFamily="18" charset="0"/>
              </a:rPr>
              <a:t>362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674505" y="4368278"/>
            <a:ext cx="1316182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257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There’s a country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Far beyond the starry sky,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There’s a city where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there never comes a night;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If we’re faithful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We shall go there by and by,</a:t>
            </a:r>
          </a:p>
          <a:p>
            <a:pPr algn="ctr">
              <a:buNone/>
            </a:pPr>
            <a:r>
              <a:rPr lang="en-ZA" sz="4000" b="1" dirty="0" err="1">
                <a:effectLst/>
                <a:latin typeface="Cambria" panose="02040503050406030204" pitchFamily="18" charset="0"/>
              </a:rPr>
              <a:t>‘Tis</a:t>
            </a:r>
            <a:r>
              <a:rPr lang="en-ZA" sz="4000" b="1" dirty="0">
                <a:effectLst/>
                <a:latin typeface="Cambria" panose="02040503050406030204" pitchFamily="18" charset="0"/>
              </a:rPr>
              <a:t> a city Where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 lamb is the light.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963467" y="228600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In that city where the Lamb is the light,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The city where there cometh no night,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I’ve a mansion over there,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And when free from toil and care,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 am going Where the Lamb is the light.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02987" y="299256"/>
            <a:ext cx="1472650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4168" y="357278"/>
            <a:ext cx="1050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Chorus</a:t>
            </a:r>
            <a:endParaRPr lang="en-Z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4953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Here we have our days of sunshine,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but we know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That the sun that shines upon us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now so bright,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Will be changed to clouds and rain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until we go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To the city where the lamb is the light.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63467" y="228600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8306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In that city where the Lamb is the light,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The city where there cometh no night,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I’ve a mansion over there,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And when free from toil and care,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 am going Where the Lamb is the light.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191202"/>
            <a:ext cx="1472650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24181" y="235358"/>
            <a:ext cx="1050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94511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4953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There the flowers bloom forever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and the day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Shall be one eternal day without a night; 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And our tears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Shall be forever wiped away,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In that city where the lamb is the light.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63467" y="152400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7337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In that city where the Lamb is the light,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The city where there cometh no night,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I’ve a mansion over there,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And when free from toil and care,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 am going Where the Lamb is the light.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02987" y="275322"/>
            <a:ext cx="1472650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4168" y="333344"/>
            <a:ext cx="1050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157032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181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Here we have our disappointments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all the while,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And our fondest hope but meet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with bitter blight,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Though by night we weep,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 morning brings a smile        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In that city where the Lamb is the light.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63467" y="228600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9435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In that city where the Lamb is the light,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The city where there cometh no night,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I’ve a mansion over there,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And when free from toil and care,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 am going Where the Lamb is the light.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02987" y="195805"/>
            <a:ext cx="1472650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253827"/>
            <a:ext cx="1050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301561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838200"/>
            <a:ext cx="9067800" cy="5257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Then let sunlight fade,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Let twilight bring its gloom,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Not a shadow can my blissful soul affright;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For I know that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Up in heaven there is room,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In that city where the lamb is the light.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Diamond 3"/>
          <p:cNvSpPr/>
          <p:nvPr/>
        </p:nvSpPr>
        <p:spPr>
          <a:xfrm>
            <a:off x="3963467" y="228600"/>
            <a:ext cx="1217066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817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In that city where the Lamb is the light,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The city where there cometh no night,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I’ve a mansion over there,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And when free from toil and care,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/>
                <a:latin typeface="Cambria" panose="02040503050406030204" pitchFamily="18" charset="0"/>
              </a:rPr>
              <a:t>I am going Where the Lamb is the light.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235358"/>
            <a:ext cx="1472650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4168" y="235358"/>
            <a:ext cx="1050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Chorus</a:t>
            </a:r>
            <a:endParaRPr lang="en-ZA" sz="2000" dirty="0"/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812AABE-5654-F767-51E3-5F6145F2E78D}"/>
              </a:ext>
            </a:extLst>
          </p:cNvPr>
          <p:cNvSpPr/>
          <p:nvPr/>
        </p:nvSpPr>
        <p:spPr>
          <a:xfrm>
            <a:off x="4196412" y="5943600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198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1977A3C-1717-4CE9-845F-CE1342DA6C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0E18AA-8DEE-40BC-ADB8-087D77810C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B1174C-9366-4849-8343-E8480C58CC4C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457</Words>
  <Application>Microsoft Office PowerPoint</Application>
  <PresentationFormat>On-screen Show (4:3)</PresentationFormat>
  <Paragraphs>87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THERE IS A COUNTRY  FAR BEYOND   362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THERE IS A COUNTRY FAR BEYOND  362 </dc:title>
  <dc:creator>Ukelo</dc:creator>
  <cp:lastModifiedBy>LUBO</cp:lastModifiedBy>
  <cp:revision>24</cp:revision>
  <dcterms:created xsi:type="dcterms:W3CDTF">2006-08-16T00:00:00Z</dcterms:created>
  <dcterms:modified xsi:type="dcterms:W3CDTF">2024-11-09T15:14:56Z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