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4"/>
  </p:notesMasterIdLst>
  <p:sldIdLst>
    <p:sldId id="256" r:id="rId5"/>
    <p:sldId id="257" r:id="rId6"/>
    <p:sldId id="272" r:id="rId7"/>
    <p:sldId id="273" r:id="rId8"/>
    <p:sldId id="274" r:id="rId9"/>
    <p:sldId id="275" r:id="rId10"/>
    <p:sldId id="276" r:id="rId11"/>
    <p:sldId id="277" r:id="rId12"/>
    <p:sldId id="27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7162DF-5D6C-40DE-86F1-C89CD0101B51}" type="datetimeFigureOut">
              <a:rPr lang="en-US" smtClean="0"/>
              <a:pPr/>
              <a:t>1/10/2026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8400FC-24B6-4957-9C50-8E8F862068AA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8816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400FC-24B6-4957-9C50-8E8F862068A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400FC-24B6-4957-9C50-8E8F862068AA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400FC-24B6-4957-9C50-8E8F862068AA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518868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400FC-24B6-4957-9C50-8E8F862068AA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9303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400FC-24B6-4957-9C50-8E8F862068AA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032625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400FC-24B6-4957-9C50-8E8F862068AA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300248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400FC-24B6-4957-9C50-8E8F862068AA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50942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400FC-24B6-4957-9C50-8E8F862068AA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603961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400FC-24B6-4957-9C50-8E8F862068AA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54033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3B657-63C9-B094-142A-14529FE45B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4BA38B-637A-CBD5-0CB5-EBC7249E64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885AD5-4DE7-88A6-FD20-693B302A7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903754-1692-1936-14AF-16257CA92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BE99D-5CC7-5A50-E038-FB6FDF5D8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98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4745E-F5DD-C3D7-0F0A-D8E90E6EE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697288-A522-8C8F-67E3-C23DF4D459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921FB-67C9-A671-A12D-2E1115AB7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D09EF-390D-DE0A-2CCB-361FF82E9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F88B6F-FBA7-0EE2-6920-A89DACAE9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13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DB665-1FFD-064C-E857-48D002E34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A67D58-E7DA-05B2-2F02-EB18530AF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FB3C47-372F-69CE-55B5-15891DCAA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9E646B-F38B-80DD-4DF2-1AE2E777C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BB97EC-19C8-4C0D-2DFD-D9628A8DC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15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AE363-B63D-2EB9-EFF2-794FA44AB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ED1FA-6D7C-C4A7-845D-F0A6A60092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840BB0-4E03-A1B0-A415-FF150682C6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668FB4-A539-3D6D-8C2C-1AB326057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FDF13F-B2D0-5DDB-5756-CD0305731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A6C01A-49D2-8B61-6C17-3DFBFCF06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03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6792B-06D4-57F4-3B7E-29BBE903D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14D04E-84A9-4D21-3FE0-FDE8D183A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8A7F2D-BF12-D8DA-B81D-1642F8E26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9A3CE5-64BC-BFAB-395C-7A4EE52451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7A8B3A-041E-7EF9-AD2B-AFB8A69425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F4E644-61A4-96D7-2576-5E175A613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39FB81-4F13-7B1C-E0AA-02213C207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33CC13-67E3-1091-8CFC-955620A21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66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EEFFE-B660-A2BD-0F80-7B2081676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042332-FED0-1FF5-E464-CE92807B3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771461-8E42-34A2-E91D-61F7CD4F6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3E6929-A0C7-0B79-648F-173E311E6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23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36B249-21EE-9F58-4572-0ED2DAD75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46788D-D1AD-C3E0-1043-7A70068F7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693A52-681B-58AE-FA1B-9F8B2D4B0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79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3BD05-4CEF-4E58-DAA4-C5D4D660B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7E370-5B3A-B6E3-8123-7FA1CEB3AF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9FAE7A-EAE0-B5CE-0098-61859571C8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03C047-AB28-1BB4-5C9C-89A7B152D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58F83B-1D02-4F11-F06E-A96B776C0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B31356-2E37-BA36-4933-C5CD88381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88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DDDE8-12BD-726C-6BEE-E6A10910F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88CE66-ACAD-86E8-B9EF-C4F9AAA1D0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A2A90-E287-9D16-DAD1-FFD794F142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18D232-2353-B8EC-8C4D-DBB917435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C12530-BD74-64C4-86A5-C84935FE0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D904C-850B-E7D3-E341-CB8064CF4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724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AA462-13DC-67A2-2E3A-07DC41EFD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84994-35F5-E452-2E32-DCB2C697B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09FB52-8506-BBF2-21B4-0F7142D0D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B071BF-D4C1-9C4B-1188-3F7777B6F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F7448-281D-8FB9-589E-449FF9505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58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128E86-340F-717F-FD10-CB25567652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604A26-495C-ED35-3545-37EDB5F862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95BB62-AB52-4C2E-E9EE-AECB93BBF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5B7F4B-308D-2CE4-11B1-9A92A2833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8C03EE-1847-6BFB-B1FA-9A02F6719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10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119CAE-A2A5-AAE2-F34B-733F68F2A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2D1123-17D2-CFF8-8A9E-D8B2B602C1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A7F269-0ED4-73B3-D417-1DA2716810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704923-32D8-87CA-3DBF-97E79B4291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48162B-0875-7DFD-FB26-A2F277F618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240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702" y="1600200"/>
            <a:ext cx="8222298" cy="1828799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ZA" sz="60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IS A FOUNTAIN</a:t>
            </a:r>
            <a:br>
              <a:rPr lang="en-ZA" sz="6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b="1" dirty="0">
                <a:latin typeface="Cambria" panose="02040503050406030204" pitchFamily="18" charset="0"/>
                <a:ea typeface="Cambria" panose="02040503050406030204" pitchFamily="18" charset="0"/>
              </a:rPr>
              <a:t>310</a:t>
            </a:r>
          </a:p>
        </p:txBody>
      </p:sp>
      <p:sp>
        <p:nvSpPr>
          <p:cNvPr id="4" name="Bevel 3"/>
          <p:cNvSpPr/>
          <p:nvPr/>
        </p:nvSpPr>
        <p:spPr>
          <a:xfrm>
            <a:off x="3959995" y="3581400"/>
            <a:ext cx="1374005" cy="7360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La#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1.</a:t>
            </a:r>
            <a:endParaRPr lang="en-ZA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66700" y="1690689"/>
            <a:ext cx="9677400" cy="4267199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There is a fountain filled with blood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Drawn from Emanuel’s veins,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And sinners plunged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beneath that flood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Lose all their guilty stains.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28600" y="1600201"/>
            <a:ext cx="9448800" cy="4038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Lose all their guilty stains,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Lose all their guilty stains;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sinners plunged beneath that flood,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Lose all their guilty stains.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479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2.</a:t>
            </a:r>
            <a:endParaRPr lang="en-ZA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8686800" cy="4190999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The dying thief rejoiced to see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That fountain in His day;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And there may I,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though vile as he,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Wash all my sins away.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0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1"/>
            <a:ext cx="8686800" cy="4038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Wash all my sins away,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Wash all my sins away,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there may I, though vile as he,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Wash all my sins away.</a:t>
            </a:r>
            <a:endParaRPr lang="en-ZA" sz="4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66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3.</a:t>
            </a:r>
            <a:endParaRPr lang="en-ZA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8686800" cy="4190999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E’er since by faith I saw the stream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Thy flowing wounds supply,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Redeeming love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has been my theme,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And shall be till I die.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85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1"/>
            <a:ext cx="9144000" cy="4038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shall be till I die,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shall be till I die,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Redeeming Love has been my theme,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shall be till I die.</a:t>
            </a:r>
            <a:endParaRPr lang="en-ZA" sz="4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04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4.</a:t>
            </a:r>
            <a:endParaRPr lang="en-ZA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4343399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Then in a nobler, sweeter song,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I’ll sing Thy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pow’r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to save,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When this poor lisping, </a:t>
            </a:r>
          </a:p>
          <a:p>
            <a:pPr algn="ctr">
              <a:buNone/>
            </a:pP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stamm’ring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tongue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Lies silent in the grave...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98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1"/>
            <a:ext cx="9144000" cy="4038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/>
              <a:t>Lies silent in the grave,</a:t>
            </a:r>
            <a:endParaRPr lang="en-ZA" sz="4400" dirty="0"/>
          </a:p>
          <a:p>
            <a:pPr algn="ctr">
              <a:buNone/>
            </a:pPr>
            <a:r>
              <a:rPr lang="en-ZA" sz="4400" b="1" i="1" dirty="0"/>
              <a:t>Lies silent in the grave;</a:t>
            </a:r>
            <a:endParaRPr lang="en-ZA" sz="4400" dirty="0"/>
          </a:p>
          <a:p>
            <a:pPr algn="ctr">
              <a:buNone/>
            </a:pPr>
            <a:r>
              <a:rPr lang="en-ZA" sz="4400" b="1" i="1" dirty="0"/>
              <a:t>When this poor lisping, </a:t>
            </a:r>
            <a:r>
              <a:rPr lang="en-ZA" sz="4400" b="1" i="1" dirty="0" err="1"/>
              <a:t>stamm’ring</a:t>
            </a:r>
            <a:r>
              <a:rPr lang="en-ZA" sz="4400" b="1" i="1" dirty="0"/>
              <a:t>  tongue</a:t>
            </a:r>
            <a:endParaRPr lang="en-ZA" sz="4400" dirty="0"/>
          </a:p>
          <a:p>
            <a:pPr algn="ctr">
              <a:buNone/>
            </a:pPr>
            <a:r>
              <a:rPr lang="en-ZA" sz="4400" b="1" i="1" dirty="0"/>
              <a:t>Lies silent in the grave.</a:t>
            </a: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60272" y="5118316"/>
            <a:ext cx="623455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4192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803b61f9e2818753b44893715eef2985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f9512b3952fda297e150d28141f203f6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2D969F9-3025-453A-BF84-B185B99BD23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DBA3BDB-7714-4C3E-A278-BC1344E68C73}">
  <ds:schemaRefs>
    <ds:schemaRef ds:uri="http://schemas.microsoft.com/office/2006/documentManagement/types"/>
    <ds:schemaRef ds:uri="http://schemas.microsoft.com/office/infopath/2007/PartnerControls"/>
    <ds:schemaRef ds:uri="5d42dc32-f564-4da9-885c-07f0455fcf06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A3B160C-4AD5-4B7D-AD6E-52D5D7B995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</TotalTime>
  <Words>246</Words>
  <Application>Microsoft Office PowerPoint</Application>
  <PresentationFormat>On-screen Show (4:3)</PresentationFormat>
  <Paragraphs>59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Cambria</vt:lpstr>
      <vt:lpstr>Office Theme</vt:lpstr>
      <vt:lpstr>THERE IS A FOUNTAIN 310</vt:lpstr>
      <vt:lpstr>1.</vt:lpstr>
      <vt:lpstr>Chorus</vt:lpstr>
      <vt:lpstr>2.</vt:lpstr>
      <vt:lpstr>Chorus</vt:lpstr>
      <vt:lpstr>3.</vt:lpstr>
      <vt:lpstr>Chorus</vt:lpstr>
      <vt:lpstr>4.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THERE IS A FOUNTAIN  310</dc:title>
  <dc:creator>Ukelo</dc:creator>
  <cp:lastModifiedBy>DCT Choir</cp:lastModifiedBy>
  <cp:revision>23</cp:revision>
  <cp:lastPrinted>2026-01-10T10:12:40Z</cp:lastPrinted>
  <dcterms:created xsi:type="dcterms:W3CDTF">2006-08-16T00:00:00Z</dcterms:created>
  <dcterms:modified xsi:type="dcterms:W3CDTF">2026-01-10T10:13:47Z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