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5" r:id="rId6"/>
    <p:sldId id="264" r:id="rId7"/>
    <p:sldId id="26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778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356D0-9650-4D09-949B-5D6B891D3C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F8204A-E41C-48C2-9E22-C02E725000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A0D923-A021-4380-AA99-292CA884F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58F43-2D65-44B3-A621-C114B1381524}" type="datetimeFigureOut">
              <a:rPr lang="en-ZA" smtClean="0"/>
              <a:t>2022/03/18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5584B2-89A7-4D7A-9B7F-F0D76613E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FA13C8-3027-4EE4-9BCC-4C457E5C1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2AB6-4716-4704-AFB5-CE43FFE7FED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03431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A7799-0710-4478-B979-B4031A0B6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1341AA-3434-442A-A703-B1F8CA4D11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F4F543-D583-48B5-AF3C-03151B7EE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58F43-2D65-44B3-A621-C114B1381524}" type="datetimeFigureOut">
              <a:rPr lang="en-ZA" smtClean="0"/>
              <a:t>2022/03/18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9FF3E7-3974-47C7-AC9B-209FAD286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A411DA-C922-46C9-A2A0-24F3C02A0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2AB6-4716-4704-AFB5-CE43FFE7FED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1652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745AC8-39D2-4FD6-B2B9-EDC85A6B5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449B7F-B08C-4917-A0B1-111FAA2033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9ED622-46E7-4B80-B190-620412A1C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58F43-2D65-44B3-A621-C114B1381524}" type="datetimeFigureOut">
              <a:rPr lang="en-ZA" smtClean="0"/>
              <a:t>2022/03/18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6AB2D8-B75F-4D42-9EBE-3A67405F7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1B20A1-D065-4675-A3FF-CAE59F93F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2AB6-4716-4704-AFB5-CE43FFE7FED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65108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63EC8-1318-4D90-B325-FCD29F1F1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D2416D-3437-4C10-99E7-A2B2C7E92C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A6E2E1-A86C-41B8-8932-085DB10827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D92377-7E5C-41C3-B7AC-946FEFE63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58F43-2D65-44B3-A621-C114B1381524}" type="datetimeFigureOut">
              <a:rPr lang="en-ZA" smtClean="0"/>
              <a:t>2022/03/18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198670-2BB6-4C19-8E6A-6C09D4AFD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3EBA17-0AA5-4B1A-8878-A116C11C0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2AB6-4716-4704-AFB5-CE43FFE7FED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16348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8CC907-F303-4B90-9DA3-9D19C8850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FEF30F-FC95-49B7-B88E-B16C6D3E6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1C9712-BFB5-49F2-8922-31D2EC8FD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CB88E0-4D1A-4C16-81FB-658DFE3732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067B11-FCE0-41F2-B304-40FD613436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E93D2D-1A5B-4FD2-BF86-8F7A572C9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58F43-2D65-44B3-A621-C114B1381524}" type="datetimeFigureOut">
              <a:rPr lang="en-ZA" smtClean="0"/>
              <a:t>2022/03/18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7942A9-81FB-475D-BAD3-3C81EBF0D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24CED5-DE6A-4AE1-BAAE-73820AC27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2AB6-4716-4704-AFB5-CE43FFE7FED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6231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48E08-02A2-4BC9-B5AF-17572A9BA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969062-13EB-4EB0-B120-007781A84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58F43-2D65-44B3-A621-C114B1381524}" type="datetimeFigureOut">
              <a:rPr lang="en-ZA" smtClean="0"/>
              <a:t>2022/03/18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552714-18DA-49B1-840A-C97235D0C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719148-6C7F-4CC6-81E7-506295F08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2AB6-4716-4704-AFB5-CE43FFE7FED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2158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9EF74E-14C2-47DB-9C9A-377033A6E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58F43-2D65-44B3-A621-C114B1381524}" type="datetimeFigureOut">
              <a:rPr lang="en-ZA" smtClean="0"/>
              <a:t>2022/03/18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1842C8-B3CA-4AC8-8C45-68209DE11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8526A6-69BF-43E4-BF3F-2CA6B155C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2AB6-4716-4704-AFB5-CE43FFE7FED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99216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DEDACD-EFA7-428C-86F2-9B6A6FF6D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282527-54FE-42F4-9468-C968DEB2CC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B7C48B-3968-4C41-A25E-E63BE50B32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CED753-8EEC-4094-9293-9C8BE73E2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58F43-2D65-44B3-A621-C114B1381524}" type="datetimeFigureOut">
              <a:rPr lang="en-ZA" smtClean="0"/>
              <a:t>2022/03/18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9D3794-4251-47CF-BF69-393E4EB9F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949DDC-ABA1-4E15-A6B0-1CE6EF3A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2AB6-4716-4704-AFB5-CE43FFE7FED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731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04839-7140-4525-8F14-AE873095B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CB10C9-CB17-4BB4-BC1C-4A6A871035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85EECC-231B-4153-B829-7E76731FEA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5CA8C8-CCBF-472B-99A5-D74376305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58F43-2D65-44B3-A621-C114B1381524}" type="datetimeFigureOut">
              <a:rPr lang="en-ZA" smtClean="0"/>
              <a:t>2022/03/18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557A70-D1B3-4B19-B16B-DC5A48524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E062B1-65AF-401D-88EF-5040F72BE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2AB6-4716-4704-AFB5-CE43FFE7FED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44809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52727-092D-4C54-A386-745E2517B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95ADC0-409A-4E34-B86A-ECA5453CC8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FCA90C-1595-43DA-ABF9-E8AF5BF81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58F43-2D65-44B3-A621-C114B1381524}" type="datetimeFigureOut">
              <a:rPr lang="en-ZA" smtClean="0"/>
              <a:t>2022/03/18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E714FF-9E0C-4B35-8227-E6CBF1573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10B137-073B-4416-ACBF-B76713C8E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2AB6-4716-4704-AFB5-CE43FFE7FED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1867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C64A17-22F1-4050-9CCD-CF9FF6FC13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66277A-3D13-431E-9C22-D07156C499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CA645C-37CF-414C-B592-B4EE19C0F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58F43-2D65-44B3-A621-C114B1381524}" type="datetimeFigureOut">
              <a:rPr lang="en-ZA" smtClean="0"/>
              <a:t>2022/03/18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405CA9-CAEE-4EFE-A47A-F14C6FEAD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8D16A7-98A6-4E07-BFAE-7CA87A376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2AB6-4716-4704-AFB5-CE43FFE7FED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68628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BE80DF-0FDE-45CB-9EB7-2101932560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F42B4F-517C-4FDD-B59A-6BB95693EC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3015C3-81EF-4CC5-9A03-559A2C5269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458F43-2D65-44B3-A621-C114B1381524}" type="datetimeFigureOut">
              <a:rPr lang="en-ZA" smtClean="0"/>
              <a:t>2022/03/18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D1E9F6-3F85-4613-87C3-E708E9AAF7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495EB0-5DD0-456D-A58C-A3C4E7039B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12AB6-4716-4704-AFB5-CE43FFE7FED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3292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9567E-053E-4FA5-8D1B-2F8C455728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11085"/>
            <a:ext cx="9144000" cy="3198878"/>
          </a:xfrm>
        </p:spPr>
        <p:txBody>
          <a:bodyPr>
            <a:normAutofit fontScale="90000"/>
          </a:bodyPr>
          <a:lstStyle/>
          <a:p>
            <a:r>
              <a:rPr lang="en-GB" sz="8000" b="1" i="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There  is  a </a:t>
            </a:r>
            <a:br>
              <a:rPr lang="en-GB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GB" sz="8000" b="1" i="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Marvellous  God</a:t>
            </a:r>
            <a:br>
              <a:rPr lang="en-GB" sz="6000" b="1" i="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GB" sz="2200" b="1" i="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GB" sz="60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813</a:t>
            </a:r>
            <a:endParaRPr lang="en-ZA" dirty="0">
              <a:solidFill>
                <a:schemeClr val="bg1"/>
              </a:solidFill>
            </a:endParaRPr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8837E8AD-29F9-40FF-BCB9-703BF4DF69F1}"/>
              </a:ext>
            </a:extLst>
          </p:cNvPr>
          <p:cNvSpPr/>
          <p:nvPr/>
        </p:nvSpPr>
        <p:spPr>
          <a:xfrm>
            <a:off x="5634060" y="3834673"/>
            <a:ext cx="916004" cy="854583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</a:t>
            </a:r>
            <a:endParaRPr lang="en-ZA" sz="6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521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F5E3DB-BCAD-4E17-A2AF-20AA44EDAE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37022"/>
            <a:ext cx="10515600" cy="35821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There is a marvellous  God up above,</a:t>
            </a:r>
          </a:p>
          <a:p>
            <a:pPr marL="0" indent="0" algn="ctr">
              <a:buNone/>
            </a:pPr>
            <a:r>
              <a:rPr lang="en-GB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There is a gracious God filled with 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GB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ove;</a:t>
            </a:r>
          </a:p>
          <a:p>
            <a:pPr marL="0" indent="0" algn="ctr">
              <a:buNone/>
            </a:pPr>
            <a:r>
              <a:rPr lang="en-GB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cheers me up when I’m alone,</a:t>
            </a:r>
          </a:p>
          <a:p>
            <a:pPr marL="0" indent="0" algn="ctr">
              <a:buNone/>
            </a:pPr>
            <a:r>
              <a:rPr lang="en-GB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never leaves me on my own;</a:t>
            </a:r>
          </a:p>
          <a:p>
            <a:pPr marL="0" indent="0" algn="ctr">
              <a:buNone/>
            </a:pPr>
            <a:r>
              <a:rPr lang="en-GB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encourages me to stand and move along.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C31AEF69-4E9A-4CFF-A77A-CC8B498B8C0A}"/>
              </a:ext>
            </a:extLst>
          </p:cNvPr>
          <p:cNvSpPr/>
          <p:nvPr/>
        </p:nvSpPr>
        <p:spPr>
          <a:xfrm>
            <a:off x="5512960" y="791851"/>
            <a:ext cx="1187777" cy="532614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153368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F5E3DB-BCAD-4E17-A2AF-20AA44EDAE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37022"/>
            <a:ext cx="10515600" cy="35821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will serve You, </a:t>
            </a:r>
          </a:p>
          <a:p>
            <a:pPr marL="0" indent="0" algn="ctr">
              <a:buNone/>
            </a:pPr>
            <a:r>
              <a:rPr lang="en-GB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will adore You;</a:t>
            </a:r>
          </a:p>
          <a:p>
            <a:pPr marL="0" indent="0" algn="ctr">
              <a:buNone/>
            </a:pPr>
            <a:endParaRPr lang="en-GB" sz="900" b="1" i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GB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will serve You,</a:t>
            </a:r>
          </a:p>
          <a:p>
            <a:pPr marL="0" indent="0" algn="ctr">
              <a:buNone/>
            </a:pPr>
            <a:r>
              <a:rPr lang="en-GB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I will worship You.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BAFD14D8-82AB-4AC5-84C8-F42B871CB62D}"/>
              </a:ext>
            </a:extLst>
          </p:cNvPr>
          <p:cNvSpPr/>
          <p:nvPr/>
        </p:nvSpPr>
        <p:spPr>
          <a:xfrm>
            <a:off x="5130821" y="703704"/>
            <a:ext cx="1912928" cy="708909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1C1EB8-84BB-487A-B492-D4ECEC0A9CAC}"/>
              </a:ext>
            </a:extLst>
          </p:cNvPr>
          <p:cNvSpPr txBox="1"/>
          <p:nvPr/>
        </p:nvSpPr>
        <p:spPr>
          <a:xfrm>
            <a:off x="5367638" y="798980"/>
            <a:ext cx="145895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</a:t>
            </a:r>
            <a:r>
              <a:rPr lang="en-GB" sz="2800" b="1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72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F5E3DB-BCAD-4E17-A2AF-20AA44EDAE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27190"/>
            <a:ext cx="10515600" cy="35821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There is a merciful God up above,</a:t>
            </a:r>
          </a:p>
          <a:p>
            <a:pPr marL="0" indent="0" algn="ctr">
              <a:buNone/>
            </a:pPr>
            <a:r>
              <a:rPr lang="en-GB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There is a Loving God who cares for me;</a:t>
            </a:r>
          </a:p>
          <a:p>
            <a:pPr marL="0" indent="0" algn="ctr">
              <a:buNone/>
            </a:pPr>
            <a:r>
              <a:rPr lang="en-GB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understands this troubled world,</a:t>
            </a:r>
          </a:p>
          <a:p>
            <a:pPr marL="0" indent="0" algn="ctr">
              <a:buNone/>
            </a:pPr>
            <a:r>
              <a:rPr lang="en-GB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understands this troubled heart;</a:t>
            </a:r>
          </a:p>
          <a:p>
            <a:pPr marL="0" indent="0" algn="ctr">
              <a:buNone/>
            </a:pPr>
            <a:r>
              <a:rPr lang="en-GB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understands this life that I owe.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0A589D99-8D26-4C4B-8651-5BEC67D9842C}"/>
              </a:ext>
            </a:extLst>
          </p:cNvPr>
          <p:cNvSpPr/>
          <p:nvPr/>
        </p:nvSpPr>
        <p:spPr>
          <a:xfrm>
            <a:off x="5508291" y="791851"/>
            <a:ext cx="1187777" cy="532614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278096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F5E3DB-BCAD-4E17-A2AF-20AA44EDAE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37022"/>
            <a:ext cx="10515600" cy="35821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will serve You, </a:t>
            </a:r>
          </a:p>
          <a:p>
            <a:pPr marL="0" indent="0" algn="ctr">
              <a:buNone/>
            </a:pPr>
            <a:r>
              <a:rPr lang="en-GB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will adore You;</a:t>
            </a:r>
          </a:p>
          <a:p>
            <a:pPr marL="0" indent="0" algn="ctr">
              <a:buNone/>
            </a:pPr>
            <a:endParaRPr lang="en-GB" sz="900" b="1" i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GB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will serve You,</a:t>
            </a:r>
          </a:p>
          <a:p>
            <a:pPr marL="0" indent="0" algn="ctr">
              <a:buNone/>
            </a:pPr>
            <a:r>
              <a:rPr lang="en-GB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I will worship You.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BAFD14D8-82AB-4AC5-84C8-F42B871CB62D}"/>
              </a:ext>
            </a:extLst>
          </p:cNvPr>
          <p:cNvSpPr/>
          <p:nvPr/>
        </p:nvSpPr>
        <p:spPr>
          <a:xfrm>
            <a:off x="5130821" y="703704"/>
            <a:ext cx="1912928" cy="708909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1C1EB8-84BB-487A-B492-D4ECEC0A9CAC}"/>
              </a:ext>
            </a:extLst>
          </p:cNvPr>
          <p:cNvSpPr txBox="1"/>
          <p:nvPr/>
        </p:nvSpPr>
        <p:spPr>
          <a:xfrm>
            <a:off x="5367638" y="798980"/>
            <a:ext cx="145895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</a:t>
            </a:r>
            <a:r>
              <a:rPr lang="en-GB" sz="2800" b="1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32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F5E3DB-BCAD-4E17-A2AF-20AA44EDAE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37022"/>
            <a:ext cx="10515600" cy="35821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There is wonderful God up above,</a:t>
            </a:r>
          </a:p>
          <a:p>
            <a:pPr marL="0" indent="0" algn="ctr">
              <a:buNone/>
            </a:pPr>
            <a:r>
              <a:rPr lang="en-GB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There is </a:t>
            </a:r>
            <a:r>
              <a:rPr lang="en-GB" sz="3600" b="1" i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 Mighty </a:t>
            </a:r>
            <a:r>
              <a:rPr lang="en-GB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God of everything;</a:t>
            </a:r>
          </a:p>
          <a:p>
            <a:pPr marL="0" indent="0" algn="ctr">
              <a:buNone/>
            </a:pPr>
            <a:r>
              <a:rPr lang="en-GB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moves the mountain for me,</a:t>
            </a:r>
          </a:p>
          <a:p>
            <a:pPr marL="0" indent="0" algn="ctr">
              <a:buNone/>
            </a:pPr>
            <a:r>
              <a:rPr lang="en-GB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let me cross the raging sea,</a:t>
            </a:r>
          </a:p>
          <a:p>
            <a:pPr marL="0" indent="0" algn="ctr">
              <a:buNone/>
            </a:pPr>
            <a:r>
              <a:rPr lang="en-GB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delivers me from unrighteous ways.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9B7D5CE-274E-49CC-BB33-4576D04CC7AF}"/>
              </a:ext>
            </a:extLst>
          </p:cNvPr>
          <p:cNvSpPr/>
          <p:nvPr/>
        </p:nvSpPr>
        <p:spPr>
          <a:xfrm>
            <a:off x="5508297" y="791851"/>
            <a:ext cx="1187777" cy="532614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419434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F5E3DB-BCAD-4E17-A2AF-20AA44EDAE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37022"/>
            <a:ext cx="10515600" cy="35821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will serve You, </a:t>
            </a:r>
          </a:p>
          <a:p>
            <a:pPr marL="0" indent="0" algn="ctr">
              <a:buNone/>
            </a:pPr>
            <a:r>
              <a:rPr lang="en-GB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will adore You;</a:t>
            </a:r>
          </a:p>
          <a:p>
            <a:pPr marL="0" indent="0" algn="ctr">
              <a:buNone/>
            </a:pPr>
            <a:endParaRPr lang="en-GB" sz="900" b="1" i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GB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will serve You,</a:t>
            </a:r>
          </a:p>
          <a:p>
            <a:pPr marL="0" indent="0" algn="ctr">
              <a:buNone/>
            </a:pPr>
            <a:r>
              <a:rPr lang="en-GB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I will worship You.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BAFD14D8-82AB-4AC5-84C8-F42B871CB62D}"/>
              </a:ext>
            </a:extLst>
          </p:cNvPr>
          <p:cNvSpPr/>
          <p:nvPr/>
        </p:nvSpPr>
        <p:spPr>
          <a:xfrm>
            <a:off x="5130821" y="703704"/>
            <a:ext cx="1912928" cy="708909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1C1EB8-84BB-487A-B492-D4ECEC0A9CAC}"/>
              </a:ext>
            </a:extLst>
          </p:cNvPr>
          <p:cNvSpPr txBox="1"/>
          <p:nvPr/>
        </p:nvSpPr>
        <p:spPr>
          <a:xfrm>
            <a:off x="5367638" y="798980"/>
            <a:ext cx="145895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</a:t>
            </a:r>
            <a:r>
              <a:rPr lang="en-GB" sz="2800" b="1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horus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6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6CECD97D-B450-4421-ABD5-105EC43A5610}"/>
              </a:ext>
            </a:extLst>
          </p:cNvPr>
          <p:cNvSpPr/>
          <p:nvPr/>
        </p:nvSpPr>
        <p:spPr>
          <a:xfrm>
            <a:off x="5704408" y="4719999"/>
            <a:ext cx="783183" cy="12179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962322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196</Words>
  <Application>Microsoft Office PowerPoint</Application>
  <PresentationFormat>Widescreen</PresentationFormat>
  <Paragraphs>38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There  is  a  Marvellous  God  813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Ukelo Alimange</cp:lastModifiedBy>
  <cp:revision>7</cp:revision>
  <dcterms:created xsi:type="dcterms:W3CDTF">2022-03-18T13:50:41Z</dcterms:created>
  <dcterms:modified xsi:type="dcterms:W3CDTF">2022-03-18T21:03:22Z</dcterms:modified>
</cp:coreProperties>
</file>