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066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4408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7014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644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745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7950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823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513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505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6837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2751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72981-A503-4FD6-B1CF-516D4AD6830C}" type="datetimeFigureOut">
              <a:rPr lang="en-ZA" smtClean="0"/>
              <a:t>23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D9CD0-417C-4B7C-BE4B-D6363B8B3E5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2263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sz="73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a </a:t>
            </a:r>
            <a:r>
              <a:rPr lang="en-ZA" sz="73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Redeemer</a:t>
            </a:r>
            <a:r>
              <a:rPr lang="en-ZA" b="1" dirty="0" smtClean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700" b="1" dirty="0" smtClean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700" b="1" dirty="0" smtClean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718</a:t>
            </a:r>
            <a: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5685704" y="3115235"/>
            <a:ext cx="853579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91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85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a Redeemer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God's own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Son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Precious Lamb of God, Messiah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 o l y   O n 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550156" y="856369"/>
            <a:ext cx="1383030" cy="613604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0081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oh my Father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giving us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Son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leaving Your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'Til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work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Earth is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04938" y="856369"/>
            <a:ext cx="1673466" cy="613604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88042" y="91620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89873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my Redeemer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Name above all names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Precious Lamb of God, Messiah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sinners slain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550156" y="856369"/>
            <a:ext cx="1383030" cy="613604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4085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oh my Father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giving us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Son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leaving Your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'Til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work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Earth is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04938" y="856369"/>
            <a:ext cx="1673466" cy="613604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88042" y="91620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08356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stand in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see His F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ace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4000" b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here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I'll serve my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King forever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that Holy Place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550156" y="856369"/>
            <a:ext cx="1383030" cy="613604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1179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oh my Father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giving us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Son</a:t>
            </a:r>
          </a:p>
          <a:p>
            <a:pPr marL="0" indent="0"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leaving Your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'Til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work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Earth is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done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04938" y="856369"/>
            <a:ext cx="1673466" cy="613604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88042" y="91620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5927994" y="5352400"/>
            <a:ext cx="647259" cy="153431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256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137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There is a Redeemer  718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13</cp:revision>
  <dcterms:created xsi:type="dcterms:W3CDTF">2018-12-04T18:54:21Z</dcterms:created>
  <dcterms:modified xsi:type="dcterms:W3CDTF">2018-12-23T07:48:38Z</dcterms:modified>
</cp:coreProperties>
</file>