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4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10/13/2018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" y="457200"/>
            <a:ext cx="8633460" cy="44196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676400"/>
            <a:ext cx="7924800" cy="838200"/>
          </a:xfrm>
        </p:spPr>
        <p:txBody>
          <a:bodyPr>
            <a:noAutofit/>
          </a:bodyPr>
          <a:lstStyle/>
          <a:p>
            <a:pPr algn="ctr"/>
            <a:r>
              <a:rPr lang="en-ZA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/>
            </a:r>
            <a:br>
              <a:rPr lang="en-ZA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</a:br>
            <a:r>
              <a:rPr lang="en-ZA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/>
            </a:r>
            <a:br>
              <a:rPr lang="en-ZA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</a:br>
            <a:r>
              <a:rPr lang="en-ZA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/>
            </a:r>
            <a:br>
              <a:rPr lang="en-ZA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</a:br>
            <a:r>
              <a:rPr lang="en-ZA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THERE  IS  NO  OTHER  GOD  LIKE  YOU</a:t>
            </a:r>
            <a:endParaRPr lang="en-ZA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haroni" panose="02010803020104030203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67000"/>
            <a:ext cx="7772400" cy="1199704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ZA" sz="3600" b="1" dirty="0" smtClean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571</a:t>
            </a:r>
            <a:endParaRPr lang="en-ZA" sz="3600" b="1" dirty="0">
              <a:ln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44069" y="3429000"/>
            <a:ext cx="83273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6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" y="457200"/>
            <a:ext cx="8633460" cy="5257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830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There is no other God like You,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Hidden, You reveal Yourself,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God of Israel,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(You are worthy!)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11170" y="1374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8230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5334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07804"/>
            <a:ext cx="8229600" cy="42116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Receive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(You are worthy!)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Receive 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78554" y="191649"/>
            <a:ext cx="1996707" cy="51615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3524" y="201706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21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457200"/>
            <a:ext cx="8717280" cy="54864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4648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have created everything,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uphold them by the Word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Of Your power,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(You are worthy!)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4111170" y="1374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1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5334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07804"/>
            <a:ext cx="8229600" cy="42116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Receive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(You are worthy!)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Receive 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78554" y="191649"/>
            <a:ext cx="1996707" cy="51615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3524" y="201706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457200"/>
            <a:ext cx="8717280" cy="5257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808037"/>
            <a:ext cx="905256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Like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the twenty-four elders we shall cast,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Our crowns before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Your Throne,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(You are worthy!)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11170" y="1374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5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img_1_1363078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5334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07804"/>
            <a:ext cx="8229600" cy="42116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Receive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(You are worthy!)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Receive Glory, Honour and all Power,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You are worthy, Oh Lord!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78554" y="191649"/>
            <a:ext cx="1996707" cy="51615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3524" y="201706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itchFamily="34" charset="0"/>
              </a:rPr>
              <a:t>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84315" y="4267200"/>
            <a:ext cx="685800" cy="204216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1229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153</TotalTime>
  <Words>205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Aharoni</vt:lpstr>
      <vt:lpstr>Aparajita</vt:lpstr>
      <vt:lpstr>Arial</vt:lpstr>
      <vt:lpstr>Cambria</vt:lpstr>
      <vt:lpstr>Lucida Sans Unicode</vt:lpstr>
      <vt:lpstr>Verdana</vt:lpstr>
      <vt:lpstr>Wingdings 2</vt:lpstr>
      <vt:lpstr>Wingdings 3</vt:lpstr>
      <vt:lpstr>Concourse</vt:lpstr>
      <vt:lpstr>   THERE  IS  NO  OTHER  GOD  LIKE  YOU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Durban Christian Tab</dc:creator>
  <cp:lastModifiedBy>Ukelo Alimange</cp:lastModifiedBy>
  <cp:revision>26</cp:revision>
  <dcterms:created xsi:type="dcterms:W3CDTF">2006-08-16T00:00:00Z</dcterms:created>
  <dcterms:modified xsi:type="dcterms:W3CDTF">2018-10-13T20:47:50Z</dcterms:modified>
</cp:coreProperties>
</file>