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73" r:id="rId4"/>
    <p:sldId id="265" r:id="rId5"/>
    <p:sldId id="278" r:id="rId6"/>
    <p:sldId id="266" r:id="rId7"/>
    <p:sldId id="279" r:id="rId8"/>
    <p:sldId id="267" r:id="rId9"/>
    <p:sldId id="280" r:id="rId10"/>
    <p:sldId id="268" r:id="rId11"/>
    <p:sldId id="28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25D56-7C04-4C5F-A0D8-A5C701CBFFBD}" type="datetimeFigureOut">
              <a:rPr lang="en-US" smtClean="0"/>
              <a:pPr/>
              <a:t>7/9/2023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5BDECA-5717-43B6-8C64-55B885B79AB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5639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2395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34131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21710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BDECA-5717-43B6-8C64-55B885B79AB7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2399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524000"/>
            <a:ext cx="8610600" cy="19812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</a:t>
            </a:r>
            <a:br>
              <a:rPr lang="en-ZA" sz="6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328</a:t>
            </a:r>
            <a:endParaRPr lang="en-ZA" sz="6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37597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76200" y="1143000"/>
            <a:ext cx="8991600" cy="40386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one!”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None else could heal our soul’s diseases,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24300" y="304800"/>
            <a:ext cx="12954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4343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all about our struggles,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guide till the day is done,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72B8D09-DB13-4088-A7EC-F5AE352D2E36}"/>
              </a:ext>
            </a:extLst>
          </p:cNvPr>
          <p:cNvSpPr/>
          <p:nvPr/>
        </p:nvSpPr>
        <p:spPr>
          <a:xfrm>
            <a:off x="3467100" y="304800"/>
            <a:ext cx="19431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3FA0B-5591-4339-9BF1-6C66E8E79D2D}"/>
              </a:ext>
            </a:extLst>
          </p:cNvPr>
          <p:cNvSpPr txBox="1"/>
          <p:nvPr/>
        </p:nvSpPr>
        <p:spPr>
          <a:xfrm>
            <a:off x="3621315" y="391180"/>
            <a:ext cx="17126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990600"/>
            <a:ext cx="8610600" cy="41148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friend like Him is so high and holy!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yet no friend is so meek and lowly.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25642DB-1387-48DF-8301-5045573B39F8}"/>
              </a:ext>
            </a:extLst>
          </p:cNvPr>
          <p:cNvSpPr/>
          <p:nvPr/>
        </p:nvSpPr>
        <p:spPr>
          <a:xfrm>
            <a:off x="3924300" y="304800"/>
            <a:ext cx="12954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4343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all about our struggles,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guide till the day is done,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72B8D09-DB13-4088-A7EC-F5AE352D2E36}"/>
              </a:ext>
            </a:extLst>
          </p:cNvPr>
          <p:cNvSpPr/>
          <p:nvPr/>
        </p:nvSpPr>
        <p:spPr>
          <a:xfrm>
            <a:off x="3467100" y="304800"/>
            <a:ext cx="19431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3FA0B-5591-4339-9BF1-6C66E8E79D2D}"/>
              </a:ext>
            </a:extLst>
          </p:cNvPr>
          <p:cNvSpPr txBox="1"/>
          <p:nvPr/>
        </p:nvSpPr>
        <p:spPr>
          <a:xfrm>
            <a:off x="3621315" y="391180"/>
            <a:ext cx="17126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052553"/>
      </p:ext>
    </p:extLst>
  </p:cSld>
  <p:clrMapOvr>
    <a:masterClrMapping/>
  </p:clrMapOvr>
  <p:transition spd="med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39624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an hour that He is not near us;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night so dark but His love can cheer us;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4AA9A0F-FF44-4222-81B0-64490A601999}"/>
              </a:ext>
            </a:extLst>
          </p:cNvPr>
          <p:cNvSpPr/>
          <p:nvPr/>
        </p:nvSpPr>
        <p:spPr>
          <a:xfrm>
            <a:off x="3924300" y="304800"/>
            <a:ext cx="12954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4343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all about our struggles,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guide till the day is done,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72B8D09-DB13-4088-A7EC-F5AE352D2E36}"/>
              </a:ext>
            </a:extLst>
          </p:cNvPr>
          <p:cNvSpPr/>
          <p:nvPr/>
        </p:nvSpPr>
        <p:spPr>
          <a:xfrm>
            <a:off x="3467100" y="304800"/>
            <a:ext cx="19431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3FA0B-5591-4339-9BF1-6C66E8E79D2D}"/>
              </a:ext>
            </a:extLst>
          </p:cNvPr>
          <p:cNvSpPr txBox="1"/>
          <p:nvPr/>
        </p:nvSpPr>
        <p:spPr>
          <a:xfrm>
            <a:off x="3621315" y="391180"/>
            <a:ext cx="17126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36602"/>
      </p:ext>
    </p:extLst>
  </p:cSld>
  <p:clrMapOvr>
    <a:masterClrMapping/>
  </p:clrMapOvr>
  <p:transition spd="med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76200" y="990600"/>
            <a:ext cx="8991600" cy="41148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Did ever saint find this Friend forsake him?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No, not one!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sinner finds that He would not take him?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6585C9A-486B-4D3D-B24D-A8FF5D567BA8}"/>
              </a:ext>
            </a:extLst>
          </p:cNvPr>
          <p:cNvSpPr/>
          <p:nvPr/>
        </p:nvSpPr>
        <p:spPr>
          <a:xfrm>
            <a:off x="3924300" y="304800"/>
            <a:ext cx="12954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4343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all about our struggles,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guide till the day is done,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72B8D09-DB13-4088-A7EC-F5AE352D2E36}"/>
              </a:ext>
            </a:extLst>
          </p:cNvPr>
          <p:cNvSpPr/>
          <p:nvPr/>
        </p:nvSpPr>
        <p:spPr>
          <a:xfrm>
            <a:off x="3467100" y="304800"/>
            <a:ext cx="19431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3FA0B-5591-4339-9BF1-6C66E8E79D2D}"/>
              </a:ext>
            </a:extLst>
          </p:cNvPr>
          <p:cNvSpPr txBox="1"/>
          <p:nvPr/>
        </p:nvSpPr>
        <p:spPr>
          <a:xfrm>
            <a:off x="3621315" y="391180"/>
            <a:ext cx="17126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576701"/>
      </p:ext>
    </p:extLst>
  </p:cSld>
  <p:clrMapOvr>
    <a:masterClrMapping/>
  </p:clrMapOvr>
  <p:transition spd="med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90600"/>
            <a:ext cx="9144000" cy="38862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e’er a gift like the Saviour given?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He refuse us a home in heaven?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87DFD3A5-F7D7-444B-98C0-7C64AF7F9A8E}"/>
              </a:ext>
            </a:extLst>
          </p:cNvPr>
          <p:cNvSpPr/>
          <p:nvPr/>
        </p:nvSpPr>
        <p:spPr>
          <a:xfrm>
            <a:off x="3924300" y="304800"/>
            <a:ext cx="12954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686800" cy="4343400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all about our struggles,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guide till the day is done,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not a friend like the lowly Jesus,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not one!  No, not one!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72B8D09-DB13-4088-A7EC-F5AE352D2E36}"/>
              </a:ext>
            </a:extLst>
          </p:cNvPr>
          <p:cNvSpPr/>
          <p:nvPr/>
        </p:nvSpPr>
        <p:spPr>
          <a:xfrm>
            <a:off x="3467100" y="304800"/>
            <a:ext cx="19431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3FA0B-5591-4339-9BF1-6C66E8E79D2D}"/>
              </a:ext>
            </a:extLst>
          </p:cNvPr>
          <p:cNvSpPr txBox="1"/>
          <p:nvPr/>
        </p:nvSpPr>
        <p:spPr>
          <a:xfrm>
            <a:off x="3621315" y="391180"/>
            <a:ext cx="17126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7AA5B90-FBD9-4322-A2DE-55AB8F7ECF93}"/>
              </a:ext>
            </a:extLst>
          </p:cNvPr>
          <p:cNvSpPr/>
          <p:nvPr/>
        </p:nvSpPr>
        <p:spPr>
          <a:xfrm>
            <a:off x="4114800" y="5257800"/>
            <a:ext cx="6858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4977958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403</Words>
  <Application>Microsoft Office PowerPoint</Application>
  <PresentationFormat>On-screen Show (4:3)</PresentationFormat>
  <Paragraphs>93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THERE’S NOT A FRIEND 328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THERE’S NOT A FRIEND  328</dc:title>
  <dc:creator>Ukelo</dc:creator>
  <cp:lastModifiedBy>Ukelo Alimange</cp:lastModifiedBy>
  <cp:revision>28</cp:revision>
  <dcterms:created xsi:type="dcterms:W3CDTF">2006-08-16T00:00:00Z</dcterms:created>
  <dcterms:modified xsi:type="dcterms:W3CDTF">2023-07-09T20:00:17Z</dcterms:modified>
</cp:coreProperties>
</file>