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5"/>
  </p:notesMasterIdLst>
  <p:sldIdLst>
    <p:sldId id="256" r:id="rId2"/>
    <p:sldId id="257" r:id="rId3"/>
    <p:sldId id="259" r:id="rId4"/>
    <p:sldId id="260" r:id="rId5"/>
    <p:sldId id="261" r:id="rId6"/>
    <p:sldId id="262" r:id="rId7"/>
    <p:sldId id="263" r:id="rId8"/>
    <p:sldId id="273" r:id="rId9"/>
    <p:sldId id="264" r:id="rId10"/>
    <p:sldId id="267" r:id="rId11"/>
    <p:sldId id="274" r:id="rId12"/>
    <p:sldId id="275" r:id="rId13"/>
    <p:sldId id="276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1" d="100"/>
          <a:sy n="61" d="100"/>
        </p:scale>
        <p:origin x="1638" y="7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D0A659C-5539-46DD-AB13-C727C9AC4B23}" type="datetimeFigureOut">
              <a:rPr lang="en-ZA" smtClean="0"/>
              <a:t>2024/07/13</a:t>
            </a:fld>
            <a:endParaRPr lang="en-ZA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ZA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Z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Z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93B5706-6674-4CD6-97BC-253BDD1F528A}" type="slidenum">
              <a:rPr lang="en-ZA" smtClean="0"/>
              <a:t>‹#›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408387395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Z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93B5706-6674-4CD6-97BC-253BDD1F528A}" type="slidenum">
              <a:rPr lang="en-ZA" smtClean="0"/>
              <a:t>13</a:t>
            </a:fld>
            <a:endParaRPr lang="en-ZA"/>
          </a:p>
        </p:txBody>
      </p:sp>
    </p:spTree>
    <p:extLst>
      <p:ext uri="{BB962C8B-B14F-4D97-AF65-F5344CB8AC3E}">
        <p14:creationId xmlns:p14="http://schemas.microsoft.com/office/powerpoint/2010/main" val="23089336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7/13/2024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52400"/>
            <a:ext cx="7772400" cy="3143251"/>
          </a:xfrm>
          <a:solidFill>
            <a:schemeClr val="tx1"/>
          </a:solidFill>
        </p:spPr>
        <p:txBody>
          <a:bodyPr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r>
              <a:rPr lang="en-ZA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There is the One who loves!</a:t>
            </a:r>
            <a:br>
              <a:rPr lang="en-ZA" b="1" dirty="0">
                <a:ln w="11430"/>
                <a:solidFill>
                  <a:srgbClr val="FFFF00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</a:br>
            <a:r>
              <a:rPr lang="en-ZA" b="1" dirty="0">
                <a:ln w="11430"/>
                <a:solidFill>
                  <a:schemeClr val="bg1"/>
                </a:soli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Cambria" panose="02040503050406030204" pitchFamily="18" charset="0"/>
              </a:rPr>
              <a:t>672</a:t>
            </a:r>
            <a:endParaRPr lang="en-ZA" b="1" dirty="0">
              <a:ln w="11430"/>
              <a:solidFill>
                <a:schemeClr val="bg1"/>
              </a:soli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4" name="Bevel 3"/>
          <p:cNvSpPr/>
          <p:nvPr/>
        </p:nvSpPr>
        <p:spPr>
          <a:xfrm>
            <a:off x="4003344" y="2743200"/>
            <a:ext cx="1143000" cy="1039446"/>
          </a:xfrm>
          <a:prstGeom prst="bevel">
            <a:avLst/>
          </a:prstGeom>
          <a:blipFill>
            <a:blip r:embed="rId2" cstate="print"/>
            <a:tile tx="0" ty="0" sx="100000" sy="100000" flip="none" algn="tl"/>
          </a:blipFill>
          <a:ln>
            <a:solidFill>
              <a:schemeClr val="accent6">
                <a:lumMod val="50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dk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en-GB" sz="8000" b="1" dirty="0">
                <a:solidFill>
                  <a:srgbClr val="FFFF00"/>
                </a:solidFill>
                <a:effectLst>
                  <a:glow rad="101600">
                    <a:srgbClr val="FF0000">
                      <a:alpha val="60000"/>
                    </a:srgbClr>
                  </a:glow>
                </a:effectLst>
                <a:latin typeface="Cambria" panose="02040503050406030204" pitchFamily="18" charset="0"/>
                <a:ea typeface="Cambria" panose="02040503050406030204" pitchFamily="18" charset="0"/>
                <a:cs typeface="Arial" pitchFamily="34" charset="0"/>
              </a:rPr>
              <a:t>C</a:t>
            </a:r>
            <a:endParaRPr lang="en-ZA" sz="8000" b="1" dirty="0">
              <a:solidFill>
                <a:srgbClr val="FFFF00"/>
              </a:solidFill>
              <a:effectLst>
                <a:glow rad="101600">
                  <a:srgbClr val="FF0000">
                    <a:alpha val="60000"/>
                  </a:srgbClr>
                </a:glow>
              </a:effectLst>
              <a:latin typeface="Cambria" panose="02040503050406030204" pitchFamily="18" charset="0"/>
              <a:ea typeface="Cambria" panose="02040503050406030204" pitchFamily="18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2129454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(There is the One who loveth!)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the One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loveth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a God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love’me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Name is JESUS!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93192" y="911352"/>
            <a:ext cx="914400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1</a:t>
            </a:r>
          </a:p>
        </p:txBody>
      </p:sp>
    </p:spTree>
    <p:extLst>
      <p:ext uri="{BB962C8B-B14F-4D97-AF65-F5344CB8AC3E}">
        <p14:creationId xmlns:p14="http://schemas.microsoft.com/office/powerpoint/2010/main" val="6515601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(There is the One who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saveth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the One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saveth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a God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save’me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Name is JESUS!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93192" y="911352"/>
            <a:ext cx="914400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2</a:t>
            </a:r>
          </a:p>
        </p:txBody>
      </p:sp>
    </p:spTree>
    <p:extLst>
      <p:ext uri="{BB962C8B-B14F-4D97-AF65-F5344CB8AC3E}">
        <p14:creationId xmlns:p14="http://schemas.microsoft.com/office/powerpoint/2010/main" val="32528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(There is the One who giveth!)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the One who giveth!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a God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give’me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Name is JESUS!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93192" y="911352"/>
            <a:ext cx="914400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3</a:t>
            </a:r>
          </a:p>
        </p:txBody>
      </p:sp>
    </p:spTree>
    <p:extLst>
      <p:ext uri="{BB962C8B-B14F-4D97-AF65-F5344CB8AC3E}">
        <p14:creationId xmlns:p14="http://schemas.microsoft.com/office/powerpoint/2010/main" val="32528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(There is the One who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sealeth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  <a:endParaRPr lang="en-ZA" sz="800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the One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sealeth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a God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seal’me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Name is JESUS!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93192" y="911352"/>
            <a:ext cx="914400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32528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(There is the One who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blesseth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  <a:endParaRPr lang="en-ZA" sz="800" i="1" dirty="0"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the One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a God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bless’me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Name is JESUS!</a:t>
            </a:r>
          </a:p>
          <a:p>
            <a:pPr marL="0" indent="0" algn="ctr">
              <a:buNone/>
            </a:pPr>
            <a:endParaRPr lang="en-ZA" sz="3600" b="1" dirty="0"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93192" y="911352"/>
            <a:ext cx="914400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5</a:t>
            </a:r>
          </a:p>
        </p:txBody>
      </p:sp>
    </p:spTree>
    <p:extLst>
      <p:ext uri="{BB962C8B-B14F-4D97-AF65-F5344CB8AC3E}">
        <p14:creationId xmlns:p14="http://schemas.microsoft.com/office/powerpoint/2010/main" val="32528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(There is the One who leadeth!)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the One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leadeth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a God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lead’me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Name is JESUS!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93192" y="911352"/>
            <a:ext cx="914400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6</a:t>
            </a:r>
          </a:p>
        </p:txBody>
      </p:sp>
    </p:spTree>
    <p:extLst>
      <p:ext uri="{BB962C8B-B14F-4D97-AF65-F5344CB8AC3E}">
        <p14:creationId xmlns:p14="http://schemas.microsoft.com/office/powerpoint/2010/main" val="32528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(There is the One who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healeth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the One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healeth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a God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heal’me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Name is JESUS!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93192" y="911352"/>
            <a:ext cx="914400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7</a:t>
            </a:r>
          </a:p>
        </p:txBody>
      </p:sp>
    </p:spTree>
    <p:extLst>
      <p:ext uri="{BB962C8B-B14F-4D97-AF65-F5344CB8AC3E}">
        <p14:creationId xmlns:p14="http://schemas.microsoft.com/office/powerpoint/2010/main" val="2027569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(There is the One who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chooseth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the One who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chooseth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!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There is a God who chose me</a:t>
            </a:r>
          </a:p>
          <a:p>
            <a:pPr marL="0" indent="0" algn="ctr">
              <a:buNone/>
            </a:pP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His Name is JESUS!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4093192" y="911352"/>
            <a:ext cx="914400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8</a:t>
            </a:r>
          </a:p>
        </p:txBody>
      </p:sp>
      <p:sp>
        <p:nvSpPr>
          <p:cNvPr id="5" name="Down Arrow 4"/>
          <p:cNvSpPr/>
          <p:nvPr/>
        </p:nvSpPr>
        <p:spPr>
          <a:xfrm>
            <a:off x="3581400" y="5541400"/>
            <a:ext cx="2057400" cy="374904"/>
          </a:xfrm>
          <a:prstGeom prst="downArrow">
            <a:avLst>
              <a:gd name="adj1" fmla="val 60663"/>
              <a:gd name="adj2" fmla="val 50000"/>
            </a:avLst>
          </a:prstGeom>
          <a:ln>
            <a:solidFill>
              <a:schemeClr val="tx1"/>
            </a:solidFill>
          </a:ln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ZA" sz="2400" b="1" dirty="0">
                <a:latin typeface="Cambria" panose="02040503050406030204" pitchFamily="18" charset="0"/>
              </a:rPr>
              <a:t>French</a:t>
            </a:r>
          </a:p>
        </p:txBody>
      </p:sp>
    </p:spTree>
    <p:extLst>
      <p:ext uri="{BB962C8B-B14F-4D97-AF65-F5344CB8AC3E}">
        <p14:creationId xmlns:p14="http://schemas.microsoft.com/office/powerpoint/2010/main" val="32528405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m’aime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m’aime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m’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aimé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C’est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JÉSUS!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962400" y="911352"/>
            <a:ext cx="1240808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9</a:t>
            </a:r>
          </a:p>
        </p:txBody>
      </p:sp>
    </p:spTree>
    <p:extLst>
      <p:ext uri="{BB962C8B-B14F-4D97-AF65-F5344CB8AC3E}">
        <p14:creationId xmlns:p14="http://schemas.microsoft.com/office/powerpoint/2010/main" val="25130094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sauve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sauve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m’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sauvé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,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C’est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JÉSUS!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962400" y="911352"/>
            <a:ext cx="1240808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10</a:t>
            </a:r>
          </a:p>
        </p:txBody>
      </p:sp>
    </p:spTree>
    <p:extLst>
      <p:ext uri="{BB962C8B-B14F-4D97-AF65-F5344CB8AC3E}">
        <p14:creationId xmlns:p14="http://schemas.microsoft.com/office/powerpoint/2010/main" val="179355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bénit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bénit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m’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béni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C’est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JÉSUS!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962400" y="911352"/>
            <a:ext cx="1240808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11</a:t>
            </a:r>
          </a:p>
        </p:txBody>
      </p:sp>
    </p:spTree>
    <p:extLst>
      <p:ext uri="{BB962C8B-B14F-4D97-AF65-F5344CB8AC3E}">
        <p14:creationId xmlns:p14="http://schemas.microsoft.com/office/powerpoint/2010/main" val="179355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219200"/>
            <a:ext cx="8229600" cy="4525963"/>
          </a:xfrm>
          <a:solidFill>
            <a:schemeClr val="tx1"/>
          </a:solidFill>
        </p:spPr>
        <p:txBody>
          <a:bodyPr vert="horz" lIns="91440" tIns="45720" rIns="91440" bIns="45720" rtlCol="0">
            <a:noAutofit/>
          </a:bodyPr>
          <a:lstStyle/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(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2800" i="1" dirty="0" err="1">
                <a:solidFill>
                  <a:schemeClr val="bg1"/>
                </a:solidFill>
                <a:latin typeface="Cambria" panose="02040503050406030204" pitchFamily="18" charset="0"/>
              </a:rPr>
              <a:t>choisit</a:t>
            </a:r>
            <a:r>
              <a:rPr lang="en-ZA" sz="2800" i="1" dirty="0">
                <a:solidFill>
                  <a:schemeClr val="bg1"/>
                </a:solidFill>
                <a:latin typeface="Cambria" panose="02040503050406030204" pitchFamily="18" charset="0"/>
              </a:rPr>
              <a:t>!)</a:t>
            </a: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choisit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S’il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y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quelq’un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qui m’ a </a:t>
            </a: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choisi</a:t>
            </a: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  <a:p>
            <a:pPr marL="0" indent="0" algn="ctr">
              <a:buNone/>
            </a:pPr>
            <a:r>
              <a:rPr lang="en-ZA" sz="3600" b="1" dirty="0" err="1">
                <a:solidFill>
                  <a:schemeClr val="bg1"/>
                </a:solidFill>
                <a:latin typeface="Cambria" panose="02040503050406030204" pitchFamily="18" charset="0"/>
              </a:rPr>
              <a:t>C’est</a:t>
            </a:r>
            <a:r>
              <a:rPr lang="en-ZA" sz="3600" b="1" dirty="0">
                <a:solidFill>
                  <a:schemeClr val="bg1"/>
                </a:solidFill>
                <a:latin typeface="Cambria" panose="02040503050406030204" pitchFamily="18" charset="0"/>
              </a:rPr>
              <a:t> JÉSUS!</a:t>
            </a:r>
          </a:p>
          <a:p>
            <a:pPr marL="0" indent="0" algn="ctr">
              <a:buNone/>
            </a:pPr>
            <a:endParaRPr lang="en-ZA" sz="3600" b="1" dirty="0">
              <a:solidFill>
                <a:schemeClr val="bg1"/>
              </a:solidFill>
              <a:latin typeface="Cambria" panose="02040503050406030204" pitchFamily="18" charset="0"/>
            </a:endParaRPr>
          </a:p>
        </p:txBody>
      </p:sp>
      <p:sp>
        <p:nvSpPr>
          <p:cNvPr id="4" name="Flowchart: Decision 3"/>
          <p:cNvSpPr/>
          <p:nvPr/>
        </p:nvSpPr>
        <p:spPr>
          <a:xfrm>
            <a:off x="3962400" y="911352"/>
            <a:ext cx="1240808" cy="612648"/>
          </a:xfrm>
          <a:prstGeom prst="flowChartDecision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ZA" sz="2800" b="1" dirty="0">
                <a:solidFill>
                  <a:schemeClr val="tx1"/>
                </a:solidFill>
                <a:latin typeface="Cambria" panose="02040503050406030204" pitchFamily="18" charset="0"/>
              </a:rPr>
              <a:t>12</a:t>
            </a:r>
          </a:p>
        </p:txBody>
      </p:sp>
      <p:sp>
        <p:nvSpPr>
          <p:cNvPr id="2" name="Action Button: End 1">
            <a:hlinkClick r:id="" action="ppaction://hlinkshowjump?jump=lastslide" highlightClick="1"/>
          </p:cNvPr>
          <p:cNvSpPr/>
          <p:nvPr/>
        </p:nvSpPr>
        <p:spPr>
          <a:xfrm>
            <a:off x="3986784" y="5466951"/>
            <a:ext cx="1042416" cy="139483"/>
          </a:xfrm>
          <a:prstGeom prst="actionButtonEnd">
            <a:avLst/>
          </a:prstGeom>
          <a:solidFill>
            <a:srgbClr val="FF0000"/>
          </a:solidFill>
          <a:ln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ZA">
              <a:solidFill>
                <a:srgbClr val="FFFF00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990A8E90-AA19-AE50-1A65-96326ED7A9AB}"/>
              </a:ext>
            </a:extLst>
          </p:cNvPr>
          <p:cNvSpPr txBox="1"/>
          <p:nvPr/>
        </p:nvSpPr>
        <p:spPr>
          <a:xfrm>
            <a:off x="2209800" y="4549878"/>
            <a:ext cx="4572000" cy="5232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indent="0" algn="ctr">
              <a:buNone/>
            </a:pPr>
            <a:r>
              <a:rPr lang="en-ZA" sz="2800" i="1" dirty="0">
                <a:solidFill>
                  <a:srgbClr val="FFFF00"/>
                </a:solidFill>
                <a:latin typeface="Cambria" panose="02040503050406030204" pitchFamily="18" charset="0"/>
              </a:rPr>
              <a:t>(Repeat)</a:t>
            </a:r>
          </a:p>
        </p:txBody>
      </p:sp>
    </p:spTree>
    <p:extLst>
      <p:ext uri="{BB962C8B-B14F-4D97-AF65-F5344CB8AC3E}">
        <p14:creationId xmlns:p14="http://schemas.microsoft.com/office/powerpoint/2010/main" val="1793554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>
        <p:split orient="vert"/>
      </p:transition>
    </mc:Choice>
    <mc:Fallback xmlns="">
      <p:transition spd="slow">
        <p:split orient="vert"/>
      </p:transition>
    </mc:Fallback>
  </mc:AlternateContent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174</TotalTime>
  <Words>341</Words>
  <Application>Microsoft Office PowerPoint</Application>
  <PresentationFormat>On-screen Show (4:3)</PresentationFormat>
  <Paragraphs>77</Paragraphs>
  <Slides>13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17" baseType="lpstr">
      <vt:lpstr>Arial</vt:lpstr>
      <vt:lpstr>Calibri</vt:lpstr>
      <vt:lpstr>Cambria</vt:lpstr>
      <vt:lpstr>Office Theme</vt:lpstr>
      <vt:lpstr>There is the One who loves! 672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Ualimange</dc:creator>
  <cp:lastModifiedBy>Ukelo Alimange</cp:lastModifiedBy>
  <cp:revision>18</cp:revision>
  <dcterms:created xsi:type="dcterms:W3CDTF">2006-08-16T00:00:00Z</dcterms:created>
  <dcterms:modified xsi:type="dcterms:W3CDTF">2024-07-13T17:01:43Z</dcterms:modified>
</cp:coreProperties>
</file>