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8" r:id="rId6"/>
    <p:sldId id="260" r:id="rId7"/>
    <p:sldId id="269" r:id="rId8"/>
    <p:sldId id="261" r:id="rId9"/>
    <p:sldId id="27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E863AD-5442-4D03-93A3-6CBA22B8F6CB}" type="datetimeFigureOut">
              <a:rPr lang="en-US" smtClean="0"/>
              <a:pPr/>
              <a:t>2/17/2019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1D35AD-9419-4F87-990E-5CF1C7DC7AE5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D35AD-9419-4F87-990E-5CF1C7DC7AE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D35AD-9419-4F87-990E-5CF1C7DC7AE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D35AD-9419-4F87-990E-5CF1C7DC7AE5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D35AD-9419-4F87-990E-5CF1C7DC7AE5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D35AD-9419-4F87-990E-5CF1C7DC7AE5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410498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D35AD-9419-4F87-990E-5CF1C7DC7AE5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D35AD-9419-4F87-990E-5CF1C7DC7AE5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66272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D35AD-9419-4F87-990E-5CF1C7DC7AE5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D35AD-9419-4F87-990E-5CF1C7DC7AE5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92185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7957" y="457200"/>
            <a:ext cx="7708087" cy="3657600"/>
          </a:xfr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ZA" sz="3600" b="1" cap="none" dirty="0" smtClean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/>
            </a:r>
            <a:br>
              <a:rPr lang="en-ZA" sz="3600" b="1" cap="none" dirty="0" smtClean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600" b="1" cap="none" dirty="0" smtClean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/>
            </a:r>
            <a:br>
              <a:rPr lang="en-ZA" sz="3600" b="1" cap="none" dirty="0" smtClean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600" b="1" cap="none" dirty="0" smtClean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/>
            </a:r>
            <a:br>
              <a:rPr lang="en-ZA" sz="3600" b="1" cap="none" dirty="0" smtClean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600" b="1" cap="none" dirty="0" smtClean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/>
            </a:r>
            <a:br>
              <a:rPr lang="en-ZA" sz="3600" b="1" cap="none" dirty="0" smtClean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600" b="1" cap="none" dirty="0" smtClean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/>
            </a:r>
            <a:br>
              <a:rPr lang="en-ZA" sz="3600" b="1" cap="none" dirty="0" smtClean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600" b="1" cap="none" dirty="0" smtClean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/>
            </a:r>
            <a:br>
              <a:rPr lang="en-ZA" sz="3600" b="1" cap="none" dirty="0" smtClean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600" b="1" cap="none" dirty="0" smtClean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/>
            </a:r>
            <a:br>
              <a:rPr lang="en-ZA" sz="3600" b="1" cap="none" dirty="0" smtClean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6000" b="1" cap="none" dirty="0" smtClean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THERE SHALL BE SHOWER</a:t>
            </a:r>
            <a:br>
              <a:rPr lang="en-ZA" sz="6000" b="1" cap="none" dirty="0" smtClean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6000" b="1" cap="none" dirty="0" smtClean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436</a:t>
            </a:r>
            <a:r>
              <a:rPr lang="en-ZA" sz="3600" b="1" cap="none" dirty="0" smtClean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/>
            </a:r>
            <a:br>
              <a:rPr lang="en-ZA" sz="3600" b="1" cap="none" dirty="0" smtClean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endParaRPr lang="en-ZA" sz="3600" b="1" cap="none" dirty="0">
              <a:ln w="50800"/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73736" y="4114800"/>
            <a:ext cx="1196529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5191" y="1084937"/>
            <a:ext cx="829818" cy="46696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ZA" b="1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831" y="1908810"/>
            <a:ext cx="8316620" cy="3268980"/>
          </a:xfrm>
          <a:solidFill>
            <a:schemeClr val="bg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shall be showers of blessing,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This is the promise of Love,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shall be seasons refreshing,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Sent from the Saviour above.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6534" y="2133600"/>
            <a:ext cx="7910932" cy="3048000"/>
          </a:xfrm>
          <a:solidFill>
            <a:schemeClr val="bg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Showers of blessing,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Showers of blessing we need,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Mercy drops round us are falling,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for the showers we plead.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941885" y="1143000"/>
            <a:ext cx="1336431" cy="3508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279" y="2057400"/>
            <a:ext cx="8418043" cy="3048000"/>
          </a:xfrm>
          <a:solidFill>
            <a:schemeClr val="bg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shall be showers of blessing,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Precious reviving again;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Over the hills and the valleys,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Sound of abundance of rain.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195191" y="1084937"/>
            <a:ext cx="829818" cy="46696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ZA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6534" y="2133600"/>
            <a:ext cx="7910932" cy="3048000"/>
          </a:xfrm>
          <a:solidFill>
            <a:schemeClr val="bg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Showers of blessing,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Showers of blessing we need,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Mercy drops round us are falling,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for the showers we plead.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941885" y="1143000"/>
            <a:ext cx="1336431" cy="3508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588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501" y="2057400"/>
            <a:ext cx="8215198" cy="3048000"/>
          </a:xfrm>
          <a:solidFill>
            <a:schemeClr val="bg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shall be showers of blessing,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Send them upon us, O Lord;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Grant to us now a refreshing,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Come, and now honour Thy word.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195191" y="1084937"/>
            <a:ext cx="829818" cy="46696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ZA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6534" y="2133600"/>
            <a:ext cx="7910932" cy="3048000"/>
          </a:xfrm>
          <a:solidFill>
            <a:schemeClr val="bg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Showers of blessing,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Showers of blessing we need,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Mercy drops round us are falling,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for the showers we plead.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941885" y="1143000"/>
            <a:ext cx="1336431" cy="3508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808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501" y="2057400"/>
            <a:ext cx="8215198" cy="3048000"/>
          </a:xfrm>
          <a:solidFill>
            <a:schemeClr val="bg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shall be showers of blessing,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that today they might fall,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Now as to God we’re confessing,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Now as on Jesus we call.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195191" y="1084937"/>
            <a:ext cx="829818" cy="46696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ZA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endParaRPr lang="en-ZA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6534" y="2133600"/>
            <a:ext cx="7910932" cy="3048000"/>
          </a:xfrm>
          <a:solidFill>
            <a:schemeClr val="bg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Showers of blessing,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Showers of blessing we need,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Mercy drops round us are falling,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for the showers we plead.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41885" y="1143000"/>
            <a:ext cx="1336431" cy="3508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67200" y="5791200"/>
            <a:ext cx="685800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76426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83</TotalTime>
  <Words>223</Words>
  <Application>Microsoft Office PowerPoint</Application>
  <PresentationFormat>On-screen Show (4:3)</PresentationFormat>
  <Paragraphs>51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Cambria</vt:lpstr>
      <vt:lpstr>Courier New</vt:lpstr>
      <vt:lpstr>Trebuchet MS</vt:lpstr>
      <vt:lpstr>Verdana</vt:lpstr>
      <vt:lpstr>Wingdings 2</vt:lpstr>
      <vt:lpstr>Theme1</vt:lpstr>
      <vt:lpstr>       THERE SHALL BE SHOWER 436 </vt:lpstr>
      <vt:lpstr>1</vt:lpstr>
      <vt:lpstr>Chorus</vt:lpstr>
      <vt:lpstr>2</vt:lpstr>
      <vt:lpstr>Chorus</vt:lpstr>
      <vt:lpstr>3</vt:lpstr>
      <vt:lpstr>Chorus</vt:lpstr>
      <vt:lpstr>4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THERE SHALL BE SH’ER  436 </dc:title>
  <dc:creator>Ukelo</dc:creator>
  <cp:lastModifiedBy>Ualimange</cp:lastModifiedBy>
  <cp:revision>20</cp:revision>
  <dcterms:created xsi:type="dcterms:W3CDTF">2006-08-16T00:00:00Z</dcterms:created>
  <dcterms:modified xsi:type="dcterms:W3CDTF">2019-02-17T18:58:05Z</dcterms:modified>
</cp:coreProperties>
</file>