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80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19200"/>
            <a:ext cx="7772400" cy="1470025"/>
          </a:xfrm>
        </p:spPr>
        <p:txBody>
          <a:bodyPr>
            <a:normAutofit/>
          </a:bodyPr>
          <a:lstStyle/>
          <a:p>
            <a:r>
              <a:rPr lang="en-ZA" sz="7200" b="1" i="1" dirty="0">
                <a:solidFill>
                  <a:srgbClr val="00206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There Was One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438400"/>
            <a:ext cx="6400800" cy="1752600"/>
          </a:xfrm>
        </p:spPr>
        <p:txBody>
          <a:bodyPr>
            <a:normAutofit/>
          </a:bodyPr>
          <a:lstStyle/>
          <a:p>
            <a:r>
              <a:rPr lang="en-ZA" sz="4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553</a:t>
            </a:r>
          </a:p>
        </p:txBody>
      </p:sp>
      <p:sp>
        <p:nvSpPr>
          <p:cNvPr id="4" name="Bevel 3"/>
          <p:cNvSpPr/>
          <p:nvPr/>
        </p:nvSpPr>
        <p:spPr>
          <a:xfrm>
            <a:off x="3962400" y="3378708"/>
            <a:ext cx="12192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106003"/>
      </p:ext>
    </p:extLst>
  </p:cSld>
  <p:clrMapOvr>
    <a:masterClrMapping/>
  </p:clrMapOvr>
  <p:transition spd="slow">
    <p:cover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25963"/>
          </a:xfrm>
        </p:spPr>
        <p:txBody>
          <a:bodyPr>
            <a:noAutofit/>
          </a:bodyPr>
          <a:lstStyle/>
          <a:p>
            <a:pPr marL="0" indent="0" algn="ctr" fontAlgn="base">
              <a:buNone/>
            </a:pP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There was One who was willing </a:t>
            </a:r>
          </a:p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to die in my stead,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 That a soul so unworthy might live,</a:t>
            </a:r>
          </a:p>
          <a:p>
            <a:pPr marL="0" indent="0" algn="ctr" fontAlgn="base">
              <a:buNone/>
            </a:pP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And the path to the cross </a:t>
            </a:r>
          </a:p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He was willing to tread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the sins of my life to forgive. 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Cross 3"/>
          <p:cNvSpPr/>
          <p:nvPr/>
        </p:nvSpPr>
        <p:spPr>
          <a:xfrm>
            <a:off x="4038600" y="590282"/>
            <a:ext cx="914400" cy="914400"/>
          </a:xfrm>
          <a:prstGeom prst="plus">
            <a:avLst>
              <a:gd name="adj" fmla="val 34859"/>
            </a:avLst>
          </a:prstGeom>
          <a:solidFill>
            <a:srgbClr val="FF0000"/>
          </a:solidFill>
          <a:ln>
            <a:noFill/>
          </a:ln>
          <a:effectLst>
            <a:glow rad="101600">
              <a:srgbClr val="FFFF00">
                <a:alpha val="6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388487339"/>
      </p:ext>
    </p:extLst>
  </p:cSld>
  <p:clrMapOvr>
    <a:masterClrMapping/>
  </p:clrMapOvr>
  <p:transition spd="slow">
    <p:cover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525963"/>
          </a:xfrm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  </a:t>
            </a: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They were borne on the cross,</a:t>
            </a:r>
            <a:b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   They were borne on the cross,</a:t>
            </a:r>
          </a:p>
          <a:p>
            <a:pPr marL="0" indent="0" algn="ctr" fontAlgn="base">
              <a:buNone/>
            </a:pPr>
            <a:br>
              <a:rPr lang="en-ZA" sz="1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   O how much He was willing to bear!</a:t>
            </a:r>
          </a:p>
          <a:p>
            <a:pPr marL="0" indent="0" algn="ctr" fontAlgn="base">
              <a:buNone/>
            </a:pPr>
            <a:endParaRPr lang="en-ZA" sz="1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 fontAlgn="base">
              <a:buNone/>
            </a:pP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With what anguish and loss,</a:t>
            </a:r>
            <a:b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   Jesus went to the cross!</a:t>
            </a:r>
          </a:p>
          <a:p>
            <a:pPr marL="0" indent="0" algn="ctr" fontAlgn="base">
              <a:buNone/>
            </a:pPr>
            <a:endParaRPr lang="en-ZA" sz="1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 fontAlgn="base">
              <a:buNone/>
            </a:pP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But He carried my sins with Him there.</a:t>
            </a: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Cross 3"/>
          <p:cNvSpPr/>
          <p:nvPr/>
        </p:nvSpPr>
        <p:spPr>
          <a:xfrm rot="16200000">
            <a:off x="4038600" y="590282"/>
            <a:ext cx="914400" cy="914400"/>
          </a:xfrm>
          <a:prstGeom prst="plus">
            <a:avLst>
              <a:gd name="adj" fmla="val 34859"/>
            </a:avLst>
          </a:prstGeom>
          <a:solidFill>
            <a:srgbClr val="FF0000"/>
          </a:solidFill>
          <a:ln>
            <a:noFill/>
          </a:ln>
          <a:effectLst>
            <a:glow rad="101600">
              <a:srgbClr val="FFFF00">
                <a:alpha val="6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ZA" sz="1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386613590"/>
      </p:ext>
    </p:extLst>
  </p:cSld>
  <p:clrMapOvr>
    <a:masterClrMapping/>
  </p:clrMapOvr>
  <p:transition spd="slow">
    <p:cover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ross 3"/>
          <p:cNvSpPr/>
          <p:nvPr/>
        </p:nvSpPr>
        <p:spPr>
          <a:xfrm>
            <a:off x="4038600" y="590282"/>
            <a:ext cx="914400" cy="914400"/>
          </a:xfrm>
          <a:prstGeom prst="plus">
            <a:avLst>
              <a:gd name="adj" fmla="val 34859"/>
            </a:avLst>
          </a:prstGeom>
          <a:solidFill>
            <a:srgbClr val="FF0000"/>
          </a:solidFill>
          <a:ln>
            <a:noFill/>
          </a:ln>
          <a:effectLst>
            <a:glow rad="101600">
              <a:srgbClr val="FFFF00">
                <a:alpha val="6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48199"/>
          </a:xfrm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He is tender and loving </a:t>
            </a:r>
          </a:p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and patient with me,</a:t>
            </a:r>
          </a:p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While He cleanses my heart of its dross;</a:t>
            </a:r>
          </a:p>
          <a:p>
            <a:pPr marL="0" indent="0" algn="ctr" fontAlgn="base">
              <a:buNone/>
            </a:pP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But "there's no condemnation," </a:t>
            </a:r>
          </a:p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I know I am free,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For my sins were all borne on the cross. 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6613590"/>
      </p:ext>
    </p:extLst>
  </p:cSld>
  <p:clrMapOvr>
    <a:masterClrMapping/>
  </p:clrMapOvr>
  <p:transition spd="slow">
    <p:cover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525963"/>
          </a:xfrm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  </a:t>
            </a: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They were borne on the cross,</a:t>
            </a:r>
            <a:b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   They were borne on the cross,</a:t>
            </a:r>
          </a:p>
          <a:p>
            <a:pPr marL="0" indent="0" algn="ctr" fontAlgn="base">
              <a:buNone/>
            </a:pPr>
            <a:br>
              <a:rPr lang="en-ZA" sz="1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   O how much He was willing to bear!</a:t>
            </a:r>
          </a:p>
          <a:p>
            <a:pPr marL="0" indent="0" algn="ctr" fontAlgn="base">
              <a:buNone/>
            </a:pPr>
            <a:endParaRPr lang="en-ZA" sz="1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 fontAlgn="base">
              <a:buNone/>
            </a:pP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With what anguish and loss,</a:t>
            </a:r>
            <a:b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   Jesus went to the cross!</a:t>
            </a:r>
          </a:p>
          <a:p>
            <a:pPr marL="0" indent="0" algn="ctr" fontAlgn="base">
              <a:buNone/>
            </a:pPr>
            <a:endParaRPr lang="en-ZA" sz="1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 fontAlgn="base">
              <a:buNone/>
            </a:pP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But He carried my sins with Him there.</a:t>
            </a: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Cross 3"/>
          <p:cNvSpPr/>
          <p:nvPr/>
        </p:nvSpPr>
        <p:spPr>
          <a:xfrm rot="16200000">
            <a:off x="4038600" y="590282"/>
            <a:ext cx="914400" cy="914400"/>
          </a:xfrm>
          <a:prstGeom prst="plus">
            <a:avLst>
              <a:gd name="adj" fmla="val 34859"/>
            </a:avLst>
          </a:prstGeom>
          <a:solidFill>
            <a:srgbClr val="FF0000"/>
          </a:solidFill>
          <a:ln>
            <a:noFill/>
          </a:ln>
          <a:effectLst>
            <a:glow rad="101600">
              <a:srgbClr val="FFFF00">
                <a:alpha val="6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ZA" sz="1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696532566"/>
      </p:ext>
    </p:extLst>
  </p:cSld>
  <p:clrMapOvr>
    <a:masterClrMapping/>
  </p:clrMapOvr>
  <p:transition spd="slow">
    <p:cover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ross 3"/>
          <p:cNvSpPr/>
          <p:nvPr/>
        </p:nvSpPr>
        <p:spPr>
          <a:xfrm>
            <a:off x="4038600" y="590282"/>
            <a:ext cx="914400" cy="914400"/>
          </a:xfrm>
          <a:prstGeom prst="plus">
            <a:avLst>
              <a:gd name="adj" fmla="val 34859"/>
            </a:avLst>
          </a:prstGeom>
          <a:solidFill>
            <a:srgbClr val="FF0000"/>
          </a:solidFill>
          <a:ln>
            <a:noFill/>
          </a:ln>
          <a:effectLst>
            <a:glow rad="101600">
              <a:srgbClr val="FFFF00">
                <a:alpha val="6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 fontAlgn="base">
              <a:buNone/>
            </a:pP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I will cling to my Saviour </a:t>
            </a:r>
          </a:p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and never depart--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 I will joyfully journey each day,</a:t>
            </a:r>
          </a:p>
          <a:p>
            <a:pPr marL="0" indent="0" algn="ctr" fontAlgn="base">
              <a:buNone/>
            </a:pP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With a song on my lips </a:t>
            </a:r>
          </a:p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and a song in my heart,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 That my sins have been taken away. 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6613590"/>
      </p:ext>
    </p:extLst>
  </p:cSld>
  <p:clrMapOvr>
    <a:masterClrMapping/>
  </p:clrMapOvr>
  <p:transition spd="slow">
    <p:cover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525963"/>
          </a:xfrm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  </a:t>
            </a: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They were borne on the cross,</a:t>
            </a:r>
            <a:b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   They were borne on the cross,</a:t>
            </a:r>
          </a:p>
          <a:p>
            <a:pPr marL="0" indent="0" algn="ctr" fontAlgn="base">
              <a:buNone/>
            </a:pPr>
            <a:br>
              <a:rPr lang="en-ZA" sz="1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   O how much He was willing to bear!</a:t>
            </a:r>
          </a:p>
          <a:p>
            <a:pPr marL="0" indent="0" algn="ctr" fontAlgn="base">
              <a:buNone/>
            </a:pPr>
            <a:endParaRPr lang="en-ZA" sz="1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 fontAlgn="base">
              <a:buNone/>
            </a:pP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With what anguish and loss,</a:t>
            </a:r>
            <a:b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   Jesus went to the cross!</a:t>
            </a:r>
          </a:p>
          <a:p>
            <a:pPr marL="0" indent="0" algn="ctr" fontAlgn="base">
              <a:buNone/>
            </a:pPr>
            <a:endParaRPr lang="en-ZA" sz="1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 fontAlgn="base">
              <a:buNone/>
            </a:pP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But He carried my sins with Him there.</a:t>
            </a: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Cross 3"/>
          <p:cNvSpPr/>
          <p:nvPr/>
        </p:nvSpPr>
        <p:spPr>
          <a:xfrm rot="16200000">
            <a:off x="4038600" y="590282"/>
            <a:ext cx="914400" cy="914400"/>
          </a:xfrm>
          <a:prstGeom prst="plus">
            <a:avLst>
              <a:gd name="adj" fmla="val 34859"/>
            </a:avLst>
          </a:prstGeom>
          <a:solidFill>
            <a:srgbClr val="FF0000"/>
          </a:solidFill>
          <a:ln>
            <a:noFill/>
          </a:ln>
          <a:effectLst>
            <a:glow rad="101600">
              <a:srgbClr val="FFFF00">
                <a:alpha val="6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ZA" sz="1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67200" y="58155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96532566"/>
      </p:ext>
    </p:extLst>
  </p:cSld>
  <p:clrMapOvr>
    <a:masterClrMapping/>
  </p:clrMapOvr>
  <p:transition spd="slow">
    <p:cover dir="r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</TotalTime>
  <Words>307</Words>
  <Application>Microsoft Office PowerPoint</Application>
  <PresentationFormat>On-screen Show (4:3)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There Was One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There was one</dc:title>
  <dc:creator>A. Ukelo</dc:creator>
  <cp:lastModifiedBy>Ukelo Alimange</cp:lastModifiedBy>
  <cp:revision>9</cp:revision>
  <dcterms:created xsi:type="dcterms:W3CDTF">2006-08-16T00:00:00Z</dcterms:created>
  <dcterms:modified xsi:type="dcterms:W3CDTF">2022-04-30T08:14:16Z</dcterms:modified>
</cp:coreProperties>
</file>