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4" r:id="rId6"/>
    <p:sldId id="260" r:id="rId7"/>
    <p:sldId id="263" r:id="rId8"/>
    <p:sldId id="261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4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18C53-57F2-4BAE-ADF0-D60EC5037AF4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7BD7E2-6630-4B8A-BF63-3295E2CE07D2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2138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dirty="0"/>
              <a:t>race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BD7E2-6630-4B8A-BF63-3295E2CE07D2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49961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7BD7E2-6630-4B8A-BF63-3295E2CE07D2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19191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074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002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742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430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1574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099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7372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1089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3989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411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6677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B7133-1342-487B-B6AC-E86B7292E935}" type="datetimeFigureOut">
              <a:rPr lang="en-ZA" smtClean="0"/>
              <a:t>2021/08/24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30C99-48E3-4B5F-9CA1-E2C209CD2FB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0219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39589"/>
            <a:ext cx="7772400" cy="1495612"/>
          </a:xfrm>
        </p:spPr>
        <p:txBody>
          <a:bodyPr>
            <a:normAutofit fontScale="90000"/>
          </a:bodyPr>
          <a:lstStyle/>
          <a:p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There’s Within my </a:t>
            </a:r>
            <a:b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b="1" dirty="0">
                <a:solidFill>
                  <a:srgbClr val="FFFF00"/>
                </a:solidFill>
                <a:latin typeface="Cambria" panose="02040503050406030204" pitchFamily="18" charset="0"/>
              </a:rPr>
              <a:t>Heart a Melody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86996"/>
            <a:ext cx="6858000" cy="1389062"/>
          </a:xfrm>
        </p:spPr>
        <p:txBody>
          <a:bodyPr>
            <a:normAutofit/>
          </a:bodyPr>
          <a:lstStyle/>
          <a:p>
            <a:r>
              <a:rPr lang="en-ZA" sz="5400" b="1" dirty="0">
                <a:solidFill>
                  <a:schemeClr val="bg1"/>
                </a:solidFill>
                <a:latin typeface="Cambria" panose="02040503050406030204" pitchFamily="18" charset="0"/>
              </a:rPr>
              <a:t>784</a:t>
            </a:r>
          </a:p>
          <a:p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endParaRPr lang="en-ZA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1518" y="4175008"/>
            <a:ext cx="1100964" cy="113745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403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653988"/>
            <a:ext cx="8638391" cy="2931458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There’s within my heart a melody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whispers sweet and </a:t>
            </a:r>
            <a:r>
              <a:rPr lang="en-ZA" sz="36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low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Fear not, I am with thee, peace, be still,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all of life’s ebb and flow.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2" y="63947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1085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264024"/>
            <a:ext cx="8638391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Jesus, Jesus, Jesus,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Sweetest Name I know,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Fills my every longing,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Keeps me singing as I go.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681044" y="639476"/>
            <a:ext cx="1781907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2518" y="72674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9131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87" y="1600199"/>
            <a:ext cx="9107965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All my life was wrecked by sin and strife,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Discord filled my heart with </a:t>
            </a:r>
            <a:r>
              <a:rPr lang="en-ZA" sz="36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pain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Jesus swept across the broken strings,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Stirred the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slumb’ring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chords again. 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2" y="63947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5042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264024"/>
            <a:ext cx="8638391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Jesus, Jesus, Jesus,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Sweetest Name I know,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Fills my every longing,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Keeps me singing as I go.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681044" y="639476"/>
            <a:ext cx="1781907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2518" y="72674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270633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613646"/>
            <a:ext cx="8638391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Feasting on the riches of His Grace,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Resting ‘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neath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His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shelt’ring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wing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Always looking on His smiling Face,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is why I shout and sing.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2" y="63947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650851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264024"/>
            <a:ext cx="8638391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Jesus, Jesus, Jesus,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Sweetest Name I know,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Fills my every longing,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Keeps me singing as I go.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681044" y="639476"/>
            <a:ext cx="1781907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2518" y="72674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300833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27093"/>
            <a:ext cx="9144000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Soon He’s coming back to welcome me,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Far beyond the starry </a:t>
            </a:r>
            <a:r>
              <a:rPr lang="en-ZA" sz="3600" b="1" u="sng" dirty="0">
                <a:solidFill>
                  <a:schemeClr val="bg1"/>
                </a:solidFill>
                <a:latin typeface="Cambria" panose="02040503050406030204" pitchFamily="18" charset="0"/>
              </a:rPr>
              <a:t>sky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wing my flight to worlds unknown,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reign with Him on high.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2" y="639476"/>
            <a:ext cx="1472650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67201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2802" y="1264024"/>
            <a:ext cx="8638391" cy="3993777"/>
          </a:xfrm>
          <a:ln w="28575"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Jesus, Jesus, Jesus,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Sweetest Name I know,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Fills my every longing,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Keeps me singing as I go.</a:t>
            </a: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48367" y="4802836"/>
            <a:ext cx="647259" cy="11629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6" name="Diamond 5"/>
          <p:cNvSpPr/>
          <p:nvPr/>
        </p:nvSpPr>
        <p:spPr>
          <a:xfrm>
            <a:off x="3591948" y="639476"/>
            <a:ext cx="1960098" cy="624548"/>
          </a:xfrm>
          <a:prstGeom prst="diamond">
            <a:avLst/>
          </a:prstGeom>
          <a:ln w="28575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2518" y="72674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528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240</Words>
  <Application>Microsoft Office PowerPoint</Application>
  <PresentationFormat>On-screen Show (4:3)</PresentationFormat>
  <Paragraphs>51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There’s Within my  Heart a Melody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Lord, I Need You</dc:title>
  <dc:creator>P.UKELO</dc:creator>
  <cp:lastModifiedBy>Ukelo Alimange</cp:lastModifiedBy>
  <cp:revision>23</cp:revision>
  <dcterms:created xsi:type="dcterms:W3CDTF">2020-08-29T02:50:21Z</dcterms:created>
  <dcterms:modified xsi:type="dcterms:W3CDTF">2021-08-24T19:53:28Z</dcterms:modified>
</cp:coreProperties>
</file>