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4"/>
  </p:notesMasterIdLst>
  <p:sldIdLst>
    <p:sldId id="258" r:id="rId5"/>
    <p:sldId id="259" r:id="rId6"/>
    <p:sldId id="260" r:id="rId7"/>
    <p:sldId id="261" r:id="rId8"/>
    <p:sldId id="277" r:id="rId9"/>
    <p:sldId id="262" r:id="rId10"/>
    <p:sldId id="278" r:id="rId11"/>
    <p:sldId id="263" r:id="rId12"/>
    <p:sldId id="279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1666" y="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82143F-A32C-4C01-B629-99F3B6C4FD4C}" type="datetimeFigureOut">
              <a:rPr lang="en-US" smtClean="0"/>
              <a:pPr/>
              <a:t>12/11/2024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A0EEB0-BB95-48DD-A2FB-1817DFBAC96D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584566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EB0-BB95-48DD-A2FB-1817DFBAC96D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EB0-BB95-48DD-A2FB-1817DFBAC96D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EB0-BB95-48DD-A2FB-1817DFBAC96D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EB0-BB95-48DD-A2FB-1817DFBAC96D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EB0-BB95-48DD-A2FB-1817DFBAC96D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75910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EB0-BB95-48DD-A2FB-1817DFBAC96D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EB0-BB95-48DD-A2FB-1817DFBAC96D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865361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EB0-BB95-48DD-A2FB-1817DFBAC96D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EB0-BB95-48DD-A2FB-1817DFBAC96D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441848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9145" cy="6858000"/>
          </a:xfrm>
          <a:solidFill>
            <a:schemeClr val="bg1"/>
          </a:solidFill>
          <a:ln>
            <a:noFill/>
          </a:ln>
          <a:effectLst>
            <a:outerShdw blurRad="45000" dist="25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4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THEY    COME    FROM </a:t>
            </a:r>
          </a:p>
          <a:p>
            <a:pPr algn="ctr">
              <a:buNone/>
            </a:pPr>
            <a:r>
              <a:rPr lang="en-ZA" sz="44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EAST AND WEST</a:t>
            </a:r>
          </a:p>
          <a:p>
            <a:pPr algn="ctr">
              <a:buNone/>
            </a:pPr>
            <a:r>
              <a:rPr lang="en-ZA" sz="48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120</a:t>
            </a:r>
            <a:r>
              <a:rPr lang="en-ZA" sz="8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ZA" sz="80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4038600" y="3505200"/>
            <a:ext cx="1133554" cy="125119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8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X</a:t>
            </a:r>
            <a:endParaRPr lang="en-ZA" sz="88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effectLst>
            <a:outerShdw blurRad="45000" dist="25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They come from the East and West,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They come from the lands afar,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To feast with the King, to dine as His guest;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How blessed these pilgrims are!</a:t>
            </a:r>
          </a:p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Beholding His hallowed Face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     Aglow with Light Divine;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     Blest partakers of His Grace,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As gems in His Crown to shine.</a:t>
            </a:r>
          </a:p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139777F6-A5A7-4B4C-B775-71B958383265}"/>
              </a:ext>
            </a:extLst>
          </p:cNvPr>
          <p:cNvSpPr/>
          <p:nvPr/>
        </p:nvSpPr>
        <p:spPr>
          <a:xfrm>
            <a:off x="4019756" y="76200"/>
            <a:ext cx="1104488" cy="515252"/>
          </a:xfrm>
          <a:prstGeom prst="diamond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effectLst>
            <a:outerShdw blurRad="45000" dist="25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0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Since Jesus has set me free,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I’m happy as heart can be;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No longer I bear the burden of care,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His yoke is so sweet to me.</a:t>
            </a:r>
          </a:p>
          <a:p>
            <a:pPr algn="ctr">
              <a:buNone/>
            </a:pPr>
            <a:endParaRPr lang="en-ZA" sz="40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My soul was as black as night,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But darkness has taken flight;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Now I shout the victory,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For Jesus has set me free.</a:t>
            </a: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68580EAB-82FC-49E7-B6C8-3D7021FF2DFE}"/>
              </a:ext>
            </a:extLst>
          </p:cNvPr>
          <p:cNvSpPr/>
          <p:nvPr/>
        </p:nvSpPr>
        <p:spPr>
          <a:xfrm>
            <a:off x="3593666" y="116840"/>
            <a:ext cx="1956668" cy="623455"/>
          </a:xfrm>
          <a:prstGeom prst="diamond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974F380-43B7-4E12-8287-40CA30C5229A}"/>
              </a:ext>
            </a:extLst>
          </p:cNvPr>
          <p:cNvSpPr txBox="1"/>
          <p:nvPr/>
        </p:nvSpPr>
        <p:spPr>
          <a:xfrm>
            <a:off x="3843609" y="152400"/>
            <a:ext cx="145678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Chorus</a:t>
            </a:r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endParaRPr lang="en-ZA" sz="2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effectLst>
            <a:outerShdw blurRad="45000" dist="25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I look on the great white throne,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Before it the </a:t>
            </a:r>
            <a:r>
              <a:rPr lang="en-ZA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ransom’d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stand;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No longer are tears, no sorrow is known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Nor death in that goodly land.</a:t>
            </a:r>
          </a:p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My Saviour has gone before,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    Preparing the way for me;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    Soon we’ll meet to part no more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Through time or eternity.</a:t>
            </a:r>
          </a:p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43ED24D3-B4D3-4276-8CDE-4C2AF9431476}"/>
              </a:ext>
            </a:extLst>
          </p:cNvPr>
          <p:cNvSpPr/>
          <p:nvPr/>
        </p:nvSpPr>
        <p:spPr>
          <a:xfrm>
            <a:off x="4019756" y="30480"/>
            <a:ext cx="1104488" cy="515252"/>
          </a:xfrm>
          <a:prstGeom prst="diamond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effectLst>
            <a:outerShdw blurRad="45000" dist="25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0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Since Jesus has set me free,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I’m happy as heart can be;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No longer I bear the burden of care,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His yoke is so sweet to me.</a:t>
            </a:r>
          </a:p>
          <a:p>
            <a:pPr algn="ctr">
              <a:buNone/>
            </a:pPr>
            <a:endParaRPr lang="en-ZA" sz="40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My soul was as black as night,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But darkness has taken flight;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Now I shout the victory,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For Jesus has set me free.</a:t>
            </a: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68580EAB-82FC-49E7-B6C8-3D7021FF2DFE}"/>
              </a:ext>
            </a:extLst>
          </p:cNvPr>
          <p:cNvSpPr/>
          <p:nvPr/>
        </p:nvSpPr>
        <p:spPr>
          <a:xfrm>
            <a:off x="3593666" y="152400"/>
            <a:ext cx="1956668" cy="623455"/>
          </a:xfrm>
          <a:prstGeom prst="diamond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974F380-43B7-4E12-8287-40CA30C5229A}"/>
              </a:ext>
            </a:extLst>
          </p:cNvPr>
          <p:cNvSpPr txBox="1"/>
          <p:nvPr/>
        </p:nvSpPr>
        <p:spPr>
          <a:xfrm>
            <a:off x="3887153" y="191985"/>
            <a:ext cx="145678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Chorus</a:t>
            </a:r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endParaRPr lang="en-ZA" sz="2800" dirty="0"/>
          </a:p>
        </p:txBody>
      </p:sp>
    </p:spTree>
    <p:extLst>
      <p:ext uri="{BB962C8B-B14F-4D97-AF65-F5344CB8AC3E}">
        <p14:creationId xmlns:p14="http://schemas.microsoft.com/office/powerpoint/2010/main" val="1612474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effectLst>
            <a:outerShdw blurRad="45000" dist="25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The gate of that holy place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Stand open by night and day;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O look to the Lord who “</a:t>
            </a:r>
            <a:r>
              <a:rPr lang="en-ZA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giveth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more grace”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Whose love has prepared the way.</a:t>
            </a:r>
          </a:p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A home in those mansions fair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    His hand hath reserved for all.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    For the wedding feast prepare,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Obeying the gracious call.</a:t>
            </a:r>
          </a:p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5C2CE621-97A0-42FE-9439-8A9127C2C63D}"/>
              </a:ext>
            </a:extLst>
          </p:cNvPr>
          <p:cNvSpPr/>
          <p:nvPr/>
        </p:nvSpPr>
        <p:spPr>
          <a:xfrm>
            <a:off x="4019756" y="152400"/>
            <a:ext cx="1104488" cy="515252"/>
          </a:xfrm>
          <a:prstGeom prst="diamond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effectLst>
            <a:outerShdw blurRad="45000" dist="25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0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Since Jesus has set me free,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I’m happy as heart can be;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No longer I bear the burden of care,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His yoke is so sweet to me.</a:t>
            </a:r>
          </a:p>
          <a:p>
            <a:pPr algn="ctr">
              <a:buNone/>
            </a:pPr>
            <a:endParaRPr lang="en-ZA" sz="40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My soul was as black as night,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But darkness has taken flight;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Now I shout the victory,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For Jesus has set me free.</a:t>
            </a: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68580EAB-82FC-49E7-B6C8-3D7021FF2DFE}"/>
              </a:ext>
            </a:extLst>
          </p:cNvPr>
          <p:cNvSpPr/>
          <p:nvPr/>
        </p:nvSpPr>
        <p:spPr>
          <a:xfrm>
            <a:off x="3550122" y="112815"/>
            <a:ext cx="1956668" cy="623455"/>
          </a:xfrm>
          <a:prstGeom prst="diamond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974F380-43B7-4E12-8287-40CA30C5229A}"/>
              </a:ext>
            </a:extLst>
          </p:cNvPr>
          <p:cNvSpPr txBox="1"/>
          <p:nvPr/>
        </p:nvSpPr>
        <p:spPr>
          <a:xfrm>
            <a:off x="3843609" y="152400"/>
            <a:ext cx="145678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Chorus</a:t>
            </a:r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endParaRPr lang="en-ZA" sz="2800" dirty="0"/>
          </a:p>
        </p:txBody>
      </p:sp>
    </p:spTree>
    <p:extLst>
      <p:ext uri="{BB962C8B-B14F-4D97-AF65-F5344CB8AC3E}">
        <p14:creationId xmlns:p14="http://schemas.microsoft.com/office/powerpoint/2010/main" val="4203546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effectLst>
            <a:outerShdw blurRad="45000" dist="25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Oh, Jesus is coming soon,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Our trials will then be o’er.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What if our Lord this moment should come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For those who are free from sin?</a:t>
            </a:r>
          </a:p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Then would it bring you joy,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    Or sorrow and deep despair?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    When our Lord in glory comes,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We’ll meet Him up in the air.</a:t>
            </a: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5ADE24EC-6968-4A58-A2C3-79030F6AC5FF}"/>
              </a:ext>
            </a:extLst>
          </p:cNvPr>
          <p:cNvSpPr/>
          <p:nvPr/>
        </p:nvSpPr>
        <p:spPr>
          <a:xfrm>
            <a:off x="4019756" y="152400"/>
            <a:ext cx="1104488" cy="515252"/>
          </a:xfrm>
          <a:prstGeom prst="diamond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effectLst>
            <a:outerShdw blurRad="45000" dist="25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0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>
                <a:solidFill>
                  <a:schemeClr val="tx1"/>
                </a:solidFill>
                <a:latin typeface="Cambria" panose="02040503050406030204" pitchFamily="18" charset="0"/>
              </a:rPr>
              <a:t>Since </a:t>
            </a: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Jesus has set me free,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I’m happy as heart can be;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No longer I bear the burden of care,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His yoke is so sweet to me.</a:t>
            </a:r>
          </a:p>
          <a:p>
            <a:pPr algn="ctr">
              <a:buNone/>
            </a:pPr>
            <a:endParaRPr lang="en-ZA" sz="40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My soul was as black as night,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But darkness has taken flight;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Now I shout the victory,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For Jesus has set me free.</a:t>
            </a: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68580EAB-82FC-49E7-B6C8-3D7021FF2DFE}"/>
              </a:ext>
            </a:extLst>
          </p:cNvPr>
          <p:cNvSpPr/>
          <p:nvPr/>
        </p:nvSpPr>
        <p:spPr>
          <a:xfrm>
            <a:off x="3593665" y="112815"/>
            <a:ext cx="1956668" cy="623455"/>
          </a:xfrm>
          <a:prstGeom prst="diamond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974F380-43B7-4E12-8287-40CA30C5229A}"/>
              </a:ext>
            </a:extLst>
          </p:cNvPr>
          <p:cNvSpPr txBox="1"/>
          <p:nvPr/>
        </p:nvSpPr>
        <p:spPr>
          <a:xfrm>
            <a:off x="3887152" y="152400"/>
            <a:ext cx="145678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Chorus</a:t>
            </a:r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endParaRPr lang="en-ZA" sz="2800" dirty="0"/>
          </a:p>
        </p:txBody>
      </p:sp>
      <p:sp>
        <p:nvSpPr>
          <p:cNvPr id="7" name="Action Button: End 4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742799FA-9E1D-44D0-A418-3B73EFF206C4}"/>
              </a:ext>
            </a:extLst>
          </p:cNvPr>
          <p:cNvSpPr/>
          <p:nvPr/>
        </p:nvSpPr>
        <p:spPr>
          <a:xfrm>
            <a:off x="4238353" y="6443032"/>
            <a:ext cx="754380" cy="104795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25065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4EED723F-26FA-4826-A217-DB0718C2EA5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7E650BF-AE8F-4FC1-BCA5-3788D4B81B3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9502B43-21F4-4C2F-9284-4CB05711905B}">
  <ds:schemaRefs>
    <ds:schemaRef ds:uri="http://purl.org/dc/terms/"/>
    <ds:schemaRef ds:uri="e1b72f72-a6ce-48fe-a382-9236e8dc1f6b"/>
    <ds:schemaRef ds:uri="http://purl.org/dc/dcmitype/"/>
    <ds:schemaRef ds:uri="b3fec16b-ebc2-4fa6-9dd6-49e1f08d656d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268</TotalTime>
  <Words>502</Words>
  <Application>Microsoft Office PowerPoint</Application>
  <PresentationFormat>On-screen Show (4:3)</PresentationFormat>
  <Paragraphs>102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Arial</vt:lpstr>
      <vt:lpstr>Calibri</vt:lpstr>
      <vt:lpstr>Cambria</vt:lpstr>
      <vt:lpstr>Corbel</vt:lpstr>
      <vt:lpstr>Wingdings</vt:lpstr>
      <vt:lpstr>Wingdings 2</vt:lpstr>
      <vt:lpstr>Wingdings 3</vt:lpstr>
      <vt:lpstr>Module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LUBO</cp:lastModifiedBy>
  <cp:revision>24</cp:revision>
  <dcterms:created xsi:type="dcterms:W3CDTF">2006-08-16T00:00:00Z</dcterms:created>
  <dcterms:modified xsi:type="dcterms:W3CDTF">2024-12-11T13:30:30Z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