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90CAEE-4C45-4A3C-A94F-F2286FA009E2}" type="datetimeFigureOut">
              <a:rPr lang="en-US" smtClean="0"/>
              <a:pPr/>
              <a:t>7/27/2024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F4CFCA-63E2-495F-90F1-A677098CF96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F4CFCA-63E2-495F-90F1-A677098CF96B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79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587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24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9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43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60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35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1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4548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30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360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1726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72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72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7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85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130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3372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3380" y="1143000"/>
            <a:ext cx="8549640" cy="18288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THEY  THAT  WAIT</a:t>
            </a:r>
            <a:r>
              <a:rPr lang="en-US" sz="66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br>
              <a:rPr lang="en-ZA" sz="66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600" b="1" dirty="0">
                <a:effectLst>
                  <a:glow rad="101600">
                    <a:schemeClr val="bg1">
                      <a:alpha val="60000"/>
                    </a:schemeClr>
                  </a:glow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267</a:t>
            </a:r>
            <a:endParaRPr lang="en-ZA" sz="6600" dirty="0">
              <a:effectLst>
                <a:glow rad="101600">
                  <a:schemeClr val="bg1">
                    <a:alpha val="60000"/>
                  </a:schemeClr>
                </a:glow>
                <a:outerShdw blurRad="38100" dist="25500" dir="5400000" algn="tl" rotWithShape="0">
                  <a:srgbClr val="000000">
                    <a:satMod val="180000"/>
                    <a:alpha val="75000"/>
                  </a:srgbClr>
                </a:outerShd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10000" y="3017702"/>
            <a:ext cx="1524000" cy="1513947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96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G</a:t>
            </a:r>
            <a:endParaRPr lang="en-ZA" sz="96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B5F77F-814C-A08A-02ED-0F712D6BB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30012" y="267675"/>
            <a:ext cx="9396039" cy="5675925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  <a:buNone/>
            </a:pP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They that wait upon the Lord,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Shall renew their strength,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They shall mount up</a:t>
            </a:r>
          </a:p>
          <a:p>
            <a:pPr algn="ctr">
              <a:lnSpc>
                <a:spcPct val="100000"/>
              </a:lnSpc>
              <a:buNone/>
            </a:pP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with wings</a:t>
            </a:r>
            <a:r>
              <a:rPr lang="en-ZA" sz="4000" b="1" dirty="0">
                <a:latin typeface="Cambria" panose="02040503050406030204" pitchFamily="18" charset="0"/>
                <a:ea typeface="Cambria" panose="02040503050406030204" pitchFamily="18" charset="0"/>
              </a:rPr>
              <a:t> a</a:t>
            </a: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s an eagle.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They shall run and not be weary</a:t>
            </a:r>
          </a:p>
          <a:p>
            <a:pPr algn="ctr">
              <a:lnSpc>
                <a:spcPct val="100000"/>
              </a:lnSpc>
              <a:buNone/>
            </a:pP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They shall walk and not faint;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Teach me, Lord;</a:t>
            </a:r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lnSpc>
                <a:spcPct val="100000"/>
              </a:lnSpc>
              <a:buNone/>
            </a:pPr>
            <a:r>
              <a:rPr lang="en-US" sz="4000" b="1" i="1" dirty="0">
                <a:latin typeface="Cambria" panose="02040503050406030204" pitchFamily="18" charset="0"/>
                <a:ea typeface="Cambria" panose="02040503050406030204" pitchFamily="18" charset="0"/>
              </a:rPr>
              <a:t>Teach me, Lord, to wait.</a:t>
            </a:r>
          </a:p>
          <a:p>
            <a:endParaRPr lang="en-ZA" sz="4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191000" y="6361725"/>
            <a:ext cx="685800" cy="115275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2551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2A5B7F"/>
      </a:dk2>
      <a:lt2>
        <a:srgbClr val="ABDAFC"/>
      </a:lt2>
      <a:accent1>
        <a:srgbClr val="9EC544"/>
      </a:accent1>
      <a:accent2>
        <a:srgbClr val="50BEA3"/>
      </a:accent2>
      <a:accent3>
        <a:srgbClr val="4A9CCC"/>
      </a:accent3>
      <a:accent4>
        <a:srgbClr val="9A66CA"/>
      </a:accent4>
      <a:accent5>
        <a:srgbClr val="C54F71"/>
      </a:accent5>
      <a:accent6>
        <a:srgbClr val="DE9C3C"/>
      </a:accent6>
      <a:hlink>
        <a:srgbClr val="6BA9DA"/>
      </a:hlink>
      <a:folHlink>
        <a:srgbClr val="A0BCD3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31</TotalTime>
  <Words>57</Words>
  <Application>Microsoft Office PowerPoint</Application>
  <PresentationFormat>On-screen Show (4:3)</PresentationFormat>
  <Paragraphs>11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Bookman Old Style</vt:lpstr>
      <vt:lpstr>Calibri</vt:lpstr>
      <vt:lpstr>Cambria</vt:lpstr>
      <vt:lpstr>Rockwell</vt:lpstr>
      <vt:lpstr>Damask</vt:lpstr>
      <vt:lpstr>THEY  THAT  WAIT  267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Ukelo Alimange</cp:lastModifiedBy>
  <cp:revision>16</cp:revision>
  <dcterms:created xsi:type="dcterms:W3CDTF">2006-08-16T00:00:00Z</dcterms:created>
  <dcterms:modified xsi:type="dcterms:W3CDTF">2024-07-27T18:08:57Z</dcterms:modified>
</cp:coreProperties>
</file>