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70" r:id="rId4"/>
    <p:sldId id="264" r:id="rId5"/>
    <p:sldId id="271" r:id="rId6"/>
    <p:sldId id="265" r:id="rId7"/>
    <p:sldId id="26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76200"/>
            <a:ext cx="9144000" cy="24606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sz="9600" dirty="0">
              <a:solidFill>
                <a:srgbClr val="FFFF00"/>
              </a:solidFill>
              <a:effectLst>
                <a:glow rad="50800">
                  <a:srgbClr val="FFFF00">
                    <a:alpha val="40000"/>
                  </a:srgbClr>
                </a:glow>
              </a:effectLst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r>
              <a:rPr lang="en-ZA" sz="9600" dirty="0">
                <a:solidFill>
                  <a:srgbClr val="FFFF00"/>
                </a:solidFill>
                <a:effectLst>
                  <a:glow rad="50800">
                    <a:srgbClr val="FFFF00">
                      <a:alpha val="40000"/>
                    </a:srgbClr>
                  </a:glow>
                </a:effectLst>
                <a:latin typeface="Edwardian Script ITC" panose="030303020407070D0804" pitchFamily="66" charset="0"/>
                <a:cs typeface="Arial" panose="020B0604020202020204" pitchFamily="34" charset="0"/>
              </a:rPr>
              <a:t>Thine Be The Glory </a:t>
            </a:r>
            <a:br>
              <a:rPr lang="en-ZA" sz="9600" dirty="0">
                <a:solidFill>
                  <a:srgbClr val="FFFF00"/>
                </a:solidFill>
                <a:effectLst>
                  <a:glow rad="50800">
                    <a:srgbClr val="FFFF00">
                      <a:alpha val="40000"/>
                    </a:srgbClr>
                  </a:glow>
                </a:effectLst>
                <a:latin typeface="Edwardian Script ITC" panose="030303020407070D0804" pitchFamily="66" charset="0"/>
                <a:cs typeface="Arial" panose="020B0604020202020204" pitchFamily="34" charset="0"/>
              </a:rPr>
            </a:br>
            <a:endParaRPr lang="en-ZA" sz="1050" dirty="0">
              <a:solidFill>
                <a:srgbClr val="FFFF00"/>
              </a:solidFill>
              <a:effectLst>
                <a:glow rad="50800">
                  <a:srgbClr val="FFFF00">
                    <a:alpha val="40000"/>
                  </a:srgbClr>
                </a:glow>
              </a:effectLst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r>
              <a:rPr lang="en-ZA" b="1" dirty="0">
                <a:solidFill>
                  <a:schemeClr val="bg1"/>
                </a:solidFill>
                <a:effectLst>
                  <a:glow rad="50800">
                    <a:srgbClr val="FFFF00">
                      <a:alpha val="4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566</a:t>
            </a:r>
            <a:endParaRPr lang="en-ZA" sz="9600" b="1" dirty="0">
              <a:solidFill>
                <a:schemeClr val="bg1"/>
              </a:solidFill>
              <a:effectLst>
                <a:glow rad="50800">
                  <a:srgbClr val="FFFF00">
                    <a:alpha val="4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Bevel 8"/>
          <p:cNvSpPr/>
          <p:nvPr/>
        </p:nvSpPr>
        <p:spPr>
          <a:xfrm>
            <a:off x="3962400" y="3432629"/>
            <a:ext cx="1219200" cy="10408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189757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914400"/>
            <a:ext cx="8229600" cy="510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Thine be the glory,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Risen, conquering Son;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Endless is the vict’ry,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Thou o’er death hast won;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Angels in bright raiment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Rolled the stone away,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Kept the folded grave clothes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Where Thy body lay.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D0ACBC08-FEEB-4021-9789-46E7221C7DFF}"/>
              </a:ext>
            </a:extLst>
          </p:cNvPr>
          <p:cNvSpPr/>
          <p:nvPr/>
        </p:nvSpPr>
        <p:spPr>
          <a:xfrm>
            <a:off x="3963467" y="313972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3518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16601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b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Thine be the glory,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Risen conquering Son,</a:t>
            </a:r>
            <a:b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Endless is the vict’ry,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Thou o’er death hast won.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1F929F4A-123C-4EDB-9A49-E0D9A1E2F355}"/>
              </a:ext>
            </a:extLst>
          </p:cNvPr>
          <p:cNvSpPr/>
          <p:nvPr/>
        </p:nvSpPr>
        <p:spPr>
          <a:xfrm>
            <a:off x="3657600" y="882132"/>
            <a:ext cx="1981199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F12DD-7FD0-41B2-B95C-FA885503F807}"/>
              </a:ext>
            </a:extLst>
          </p:cNvPr>
          <p:cNvSpPr txBox="1"/>
          <p:nvPr/>
        </p:nvSpPr>
        <p:spPr>
          <a:xfrm>
            <a:off x="3657599" y="914400"/>
            <a:ext cx="19811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latin typeface="Cambria" panose="02040503050406030204" pitchFamily="18" charset="0"/>
                <a:cs typeface="Arial" panose="020B0604020202020204" pitchFamily="34" charset="0"/>
              </a:rPr>
              <a:t>Chorus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22950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914400"/>
            <a:ext cx="8229600" cy="510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Lo! Jesus meets us,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Risen from the tomb;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Lovingly He greets us,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Scatters fear and gloom;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the Church with gladness,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Hymns of triumph sing;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For her Lord now </a:t>
            </a:r>
            <a:r>
              <a:rPr lang="en-ZA" sz="3600" b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liveth</a:t>
            </a: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Death hath lost its sting. </a:t>
            </a: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5A5A2CA-A748-46F5-A845-FA3E47B51A41}"/>
              </a:ext>
            </a:extLst>
          </p:cNvPr>
          <p:cNvSpPr/>
          <p:nvPr/>
        </p:nvSpPr>
        <p:spPr>
          <a:xfrm>
            <a:off x="3963467" y="313972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3518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16601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b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Thine be the glory,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Risen conquering Son,</a:t>
            </a:r>
            <a:b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Endless is the vict’ry,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Thou o’er death hast won.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1F929F4A-123C-4EDB-9A49-E0D9A1E2F355}"/>
              </a:ext>
            </a:extLst>
          </p:cNvPr>
          <p:cNvSpPr/>
          <p:nvPr/>
        </p:nvSpPr>
        <p:spPr>
          <a:xfrm>
            <a:off x="3657600" y="882132"/>
            <a:ext cx="1981199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F12DD-7FD0-41B2-B95C-FA885503F807}"/>
              </a:ext>
            </a:extLst>
          </p:cNvPr>
          <p:cNvSpPr txBox="1"/>
          <p:nvPr/>
        </p:nvSpPr>
        <p:spPr>
          <a:xfrm>
            <a:off x="3657599" y="914400"/>
            <a:ext cx="19811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latin typeface="Cambria" panose="02040503050406030204" pitchFamily="18" charset="0"/>
                <a:cs typeface="Arial" panose="020B0604020202020204" pitchFamily="34" charset="0"/>
              </a:rPr>
              <a:t>Chorus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401610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914400"/>
            <a:ext cx="8229600" cy="510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No more we doubt Thee,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Glorious Prince of life;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Life is naught without Thee;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Aid us in our strife;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Make us more than conquerors,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Through Thy deathless love: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Bring us safe through Jordan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To Thy home above.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40F625DA-D21D-4EB8-B977-D7E347CD712A}"/>
              </a:ext>
            </a:extLst>
          </p:cNvPr>
          <p:cNvSpPr/>
          <p:nvPr/>
        </p:nvSpPr>
        <p:spPr>
          <a:xfrm>
            <a:off x="3963467" y="313972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3518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16601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b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Thine be the glory,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Risen conquering Son,</a:t>
            </a:r>
            <a:b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Endless is the vict’ry,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Thou o’er death hast won.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305298" y="4648200"/>
            <a:ext cx="6858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1F929F4A-123C-4EDB-9A49-E0D9A1E2F355}"/>
              </a:ext>
            </a:extLst>
          </p:cNvPr>
          <p:cNvSpPr/>
          <p:nvPr/>
        </p:nvSpPr>
        <p:spPr>
          <a:xfrm>
            <a:off x="3657600" y="882132"/>
            <a:ext cx="1981199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F12DD-7FD0-41B2-B95C-FA885503F807}"/>
              </a:ext>
            </a:extLst>
          </p:cNvPr>
          <p:cNvSpPr txBox="1"/>
          <p:nvPr/>
        </p:nvSpPr>
        <p:spPr>
          <a:xfrm>
            <a:off x="3657599" y="914400"/>
            <a:ext cx="19811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latin typeface="Cambria" panose="02040503050406030204" pitchFamily="18" charset="0"/>
                <a:cs typeface="Arial" panose="020B0604020202020204" pitchFamily="34" charset="0"/>
              </a:rPr>
              <a:t>Chorus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58693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220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Edwardian Script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Thine be the glory</dc:title>
  <dc:creator>A. Ukelo</dc:creator>
  <cp:lastModifiedBy>Ukelo Alimange</cp:lastModifiedBy>
  <cp:revision>30</cp:revision>
  <dcterms:created xsi:type="dcterms:W3CDTF">2006-08-16T00:00:00Z</dcterms:created>
  <dcterms:modified xsi:type="dcterms:W3CDTF">2021-12-31T21:29:33Z</dcterms:modified>
</cp:coreProperties>
</file>