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30302" y="1676400"/>
            <a:ext cx="9404604" cy="1470025"/>
          </a:xfrm>
        </p:spPr>
        <p:txBody>
          <a:bodyPr>
            <a:normAutofit/>
          </a:bodyPr>
          <a:lstStyle/>
          <a:p>
            <a:r>
              <a:rPr lang="en-US" sz="8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Bread </a:t>
            </a:r>
            <a:r>
              <a:rPr lang="en-US" sz="80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of  </a:t>
            </a:r>
            <a:r>
              <a:rPr lang="en-US" sz="8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H</a:t>
            </a:r>
            <a:r>
              <a:rPr lang="en-US" sz="80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eaven </a:t>
            </a:r>
            <a:endParaRPr lang="en-ZA" sz="8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75499" y="3297199"/>
            <a:ext cx="1393002" cy="817601"/>
          </a:xfrm>
        </p:spPr>
        <p:txBody>
          <a:bodyPr>
            <a:normAutofit fontScale="92500" lnSpcReduction="20000"/>
          </a:bodyPr>
          <a:lstStyle/>
          <a:p>
            <a:r>
              <a:rPr lang="en-ZA" sz="6000" dirty="0" smtClean="0">
                <a:solidFill>
                  <a:srgbClr val="FF0000"/>
                </a:solidFill>
              </a:rPr>
              <a:t>682</a:t>
            </a:r>
            <a:endParaRPr lang="en-ZA" sz="6000" dirty="0">
              <a:solidFill>
                <a:srgbClr val="FF0000"/>
              </a:solidFill>
            </a:endParaRPr>
          </a:p>
        </p:txBody>
      </p:sp>
      <p:sp>
        <p:nvSpPr>
          <p:cNvPr id="4" name="Bevel 3"/>
          <p:cNvSpPr/>
          <p:nvPr/>
        </p:nvSpPr>
        <p:spPr>
          <a:xfrm>
            <a:off x="4027389" y="4216908"/>
            <a:ext cx="936822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387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ZA" i="1" dirty="0" smtClean="0">
                <a:solidFill>
                  <a:srgbClr val="FF0000"/>
                </a:solidFill>
              </a:rPr>
              <a:t>Chorus</a:t>
            </a:r>
            <a:endParaRPr lang="en-ZA" i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791200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rmAutofit lnSpcReduction="10000"/>
          </a:bodyPr>
          <a:lstStyle/>
          <a:p>
            <a:pPr algn="ctr">
              <a:buNone/>
            </a:pPr>
            <a:endParaRPr lang="en-US" sz="1300" b="1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We </a:t>
            </a:r>
            <a:r>
              <a:rPr lang="en-US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gather, Lord, around your table,</a:t>
            </a: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Waiting for the bread of life;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Sanctify us, make us holy;</a:t>
            </a: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Take away our sins and </a:t>
            </a:r>
            <a:r>
              <a:rPr lang="en-US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strife</a:t>
            </a:r>
          </a:p>
          <a:p>
            <a:pPr algn="ctr">
              <a:buNone/>
            </a:pPr>
            <a:endParaRPr lang="en-ZA" sz="14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Bread of heaven, bread of heaven,</a:t>
            </a: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Feed me with Thyself I pray,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Bread of heaven, bread of heaven,</a:t>
            </a: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Feed me now and ever more.</a:t>
            </a: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algn="ctr"/>
            <a:endParaRPr lang="en-ZA" sz="3600" i="1" dirty="0"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038600" y="6231840"/>
            <a:ext cx="1042416" cy="204216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2944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65</Words>
  <Application>Microsoft Office PowerPoint</Application>
  <PresentationFormat>On-screen Show (4:3)</PresentationFormat>
  <Paragraphs>14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Bread  of  Heaven </vt:lpstr>
      <vt:lpstr>Chorus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THOU GREAT REDEEMER </dc:title>
  <dc:creator>Ualimange</dc:creator>
  <cp:lastModifiedBy>Ualimange</cp:lastModifiedBy>
  <cp:revision>6</cp:revision>
  <dcterms:created xsi:type="dcterms:W3CDTF">2006-08-16T00:00:00Z</dcterms:created>
  <dcterms:modified xsi:type="dcterms:W3CDTF">2018-03-03T05:46:06Z</dcterms:modified>
</cp:coreProperties>
</file>