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8"/>
  </p:notesMasterIdLst>
  <p:sldIdLst>
    <p:sldId id="256" r:id="rId5"/>
    <p:sldId id="261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06214E-DC10-4F4F-AFD2-EE518F1BC66D}" type="datetimeFigureOut">
              <a:rPr lang="en-US" smtClean="0"/>
              <a:pPr/>
              <a:t>1/3/2026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5B91D-6502-4951-82AB-48F07D2F8F6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62440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5B91D-6502-4951-82AB-48F07D2F8F6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5B91D-6502-4951-82AB-48F07D2F8F6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5B91D-6502-4951-82AB-48F07D2F8F66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33758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26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17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76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90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75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6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2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9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9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59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01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2882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8" y="1676400"/>
            <a:ext cx="8702025" cy="2057400"/>
          </a:xfr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THIS  IS THE DAY</a:t>
            </a:r>
            <a:br>
              <a:rPr lang="en-ZA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337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72661" y="3918955"/>
            <a:ext cx="1322479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E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847165"/>
            <a:ext cx="9144000" cy="5334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This is the day, this is the day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That the Lord has made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That the Lord has made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rejoice, we will rejoice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be glad in it, and be glad in it</a:t>
            </a:r>
          </a:p>
          <a:p>
            <a:pPr algn="ctr"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This is the day that the Lord has made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rejoice and be glad in it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This is the day, this is the day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That the Lord has made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3467" y="173315"/>
            <a:ext cx="1217066" cy="567771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E82B85F0-73D5-86E5-A4E0-C8F817BCAC05}"/>
              </a:ext>
            </a:extLst>
          </p:cNvPr>
          <p:cNvSpPr/>
          <p:nvPr/>
        </p:nvSpPr>
        <p:spPr>
          <a:xfrm>
            <a:off x="8655424" y="3810000"/>
            <a:ext cx="457200" cy="2057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CB4C02-B6E5-1EE5-8F11-AAC6B3298153}"/>
              </a:ext>
            </a:extLst>
          </p:cNvPr>
          <p:cNvSpPr txBox="1"/>
          <p:nvPr/>
        </p:nvSpPr>
        <p:spPr>
          <a:xfrm>
            <a:off x="8281148" y="4607867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X2</a:t>
            </a:r>
            <a:endParaRPr lang="en-ZA" sz="24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-457200" y="914400"/>
            <a:ext cx="10058400" cy="5334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This is the day, this is the day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the Spirit came, when the Spirit came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rejoice, we will rejoice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be glad in it, and be glad in it</a:t>
            </a:r>
          </a:p>
          <a:p>
            <a:pPr algn="ctr"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This is the day when the Spirit came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rejoice and be glad in it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This is the day, this is the day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the Spirit came</a:t>
            </a:r>
          </a:p>
        </p:txBody>
      </p:sp>
      <p:sp>
        <p:nvSpPr>
          <p:cNvPr id="2" name="Diamond 1"/>
          <p:cNvSpPr/>
          <p:nvPr/>
        </p:nvSpPr>
        <p:spPr>
          <a:xfrm>
            <a:off x="3963467" y="173315"/>
            <a:ext cx="1217066" cy="567771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9100" y="5828325"/>
            <a:ext cx="685800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3C626266-3226-CB8E-DBFB-84FF9468BCE5}"/>
              </a:ext>
            </a:extLst>
          </p:cNvPr>
          <p:cNvSpPr/>
          <p:nvPr/>
        </p:nvSpPr>
        <p:spPr>
          <a:xfrm>
            <a:off x="8689043" y="3446929"/>
            <a:ext cx="457200" cy="2057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879C66-4DB6-9D63-3BCD-99B1B1105286}"/>
              </a:ext>
            </a:extLst>
          </p:cNvPr>
          <p:cNvSpPr txBox="1"/>
          <p:nvPr/>
        </p:nvSpPr>
        <p:spPr>
          <a:xfrm>
            <a:off x="8345022" y="4244796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X2</a:t>
            </a:r>
            <a:endParaRPr lang="en-ZA" sz="2400" b="1" dirty="0"/>
          </a:p>
        </p:txBody>
      </p:sp>
    </p:spTree>
    <p:extLst>
      <p:ext uri="{BB962C8B-B14F-4D97-AF65-F5344CB8AC3E}">
        <p14:creationId xmlns:p14="http://schemas.microsoft.com/office/powerpoint/2010/main" val="24888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C9A783EB-AEF6-42DE-96E8-F082455F06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ACB94A-B773-4FB6-A9DE-42D416CEEE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556982-52C2-4F81-9695-BBD8C658BA85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d42dc32-f564-4da9-885c-07f0455fcf0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147</Words>
  <Application>Microsoft Office PowerPoint</Application>
  <PresentationFormat>On-screen Show (4:3)</PresentationFormat>
  <Paragraphs>28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THIS  IS THE DAY 337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 IS THE DAY   337</dc:title>
  <dc:creator>Ukelo</dc:creator>
  <cp:lastModifiedBy>DCT Choir</cp:lastModifiedBy>
  <cp:revision>18</cp:revision>
  <dcterms:created xsi:type="dcterms:W3CDTF">2006-08-16T00:00:00Z</dcterms:created>
  <dcterms:modified xsi:type="dcterms:W3CDTF">2026-01-03T18:01:26Z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