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92" r:id="rId3"/>
    <p:sldId id="293" r:id="rId4"/>
    <p:sldId id="295" r:id="rId5"/>
    <p:sldId id="297" r:id="rId6"/>
    <p:sldId id="290" r:id="rId7"/>
    <p:sldId id="289" r:id="rId8"/>
    <p:sldId id="298" r:id="rId9"/>
    <p:sldId id="28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2021/07/18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430885-1EBE-4E45-B595-C375F0252246}" type="slidenum">
              <a:rPr lang="en-ZA" smtClean="0"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454643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430885-1EBE-4E45-B595-C375F0252246}" type="slidenum">
              <a:rPr lang="en-ZA" smtClean="0"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87242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690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1470025"/>
          </a:xfrm>
        </p:spPr>
        <p:txBody>
          <a:bodyPr/>
          <a:lstStyle/>
          <a:p>
            <a: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This old world can never</a:t>
            </a:r>
          </a:p>
        </p:txBody>
      </p:sp>
      <p:sp>
        <p:nvSpPr>
          <p:cNvPr id="4" name="Bevel 3"/>
          <p:cNvSpPr/>
          <p:nvPr/>
        </p:nvSpPr>
        <p:spPr>
          <a:xfrm>
            <a:off x="3740730" y="4750308"/>
            <a:ext cx="13716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0480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4648" y="968992"/>
            <a:ext cx="8305800" cy="482220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This old world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Can never hold me anymore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I’ll be gone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For I’ve heard the trumpet of God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And I have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My wedding garment on !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4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971561196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4648" y="968992"/>
            <a:ext cx="8305800" cy="482220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This old world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Can never hold me anymore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I’ll be gone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For I’ve seen the restoration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And I have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My wedding garment on !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4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928882640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-477461" y="968992"/>
            <a:ext cx="10050018" cy="482220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This old world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Can never hold me anymore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I’ll be gone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For I’ve seen the Groom’s coming signs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And I have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My wedding garment on !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4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798386359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-477461" y="968992"/>
            <a:ext cx="10050018" cy="482220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This old world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Can never hold me anymore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I’ll be gone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For I trust the promise of God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And I have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My wedding garment on !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4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  <p:pic>
        <p:nvPicPr>
          <p:cNvPr id="7" name="Picture 6" descr="https://d13yacurqjgara.cloudfront.net/users/725868/screenshots/2167822/guitar.gif">
            <a:extLst>
              <a:ext uri="{FF2B5EF4-FFF2-40B4-BE49-F238E27FC236}">
                <a16:creationId xmlns:a16="http://schemas.microsoft.com/office/drawing/2014/main" id="{C0D4E7B6-9A31-4AE0-AD1F-3C8CAFEB52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9926">
            <a:off x="3959061" y="5607325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80648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-20642" y="968992"/>
            <a:ext cx="9136380" cy="482220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This old world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Can never hold me anymore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I’ll be gone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For His Word has sanctified me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And I have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My wedding garment on !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4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859469324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-20642" y="968992"/>
            <a:ext cx="9136380" cy="482220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This old world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Can never hold me anymore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I’ll be gone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God has poured His Life into me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And I have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My wedding garment on !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4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6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1218776"/>
      </p:ext>
    </p:extLst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-20642" y="968992"/>
            <a:ext cx="9136380" cy="482220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This old world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Can never hold me anymore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I’ll be gone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God has poured His Love into me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And I have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My wedding garment on !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4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7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118648"/>
      </p:ext>
    </p:extLst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-20642" y="968992"/>
            <a:ext cx="9136380" cy="482220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This old world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Can never hold me anymore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I’ll be gone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For by Grace, the Lord shall take me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And I have 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MY WEDDING GARMENT ON !</a:t>
            </a: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</a:t>
            </a:r>
            <a:r>
              <a:rPr lang="en-ZA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28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40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02614" y="445168"/>
            <a:ext cx="1338773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8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07635" y="6096000"/>
            <a:ext cx="711985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93651156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2432</TotalTime>
  <Words>240</Words>
  <Application>Microsoft Office PowerPoint</Application>
  <PresentationFormat>On-screen Show (4:3)</PresentationFormat>
  <Paragraphs>101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Arial Narrow</vt:lpstr>
      <vt:lpstr>Calibri</vt:lpstr>
      <vt:lpstr>Cambria</vt:lpstr>
      <vt:lpstr>Horizon</vt:lpstr>
      <vt:lpstr>This old world can never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Ukelo Alimange</cp:lastModifiedBy>
  <cp:revision>156</cp:revision>
  <dcterms:created xsi:type="dcterms:W3CDTF">2006-08-16T00:00:00Z</dcterms:created>
  <dcterms:modified xsi:type="dcterms:W3CDTF">2021-07-17T22:20:13Z</dcterms:modified>
</cp:coreProperties>
</file>