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77" r:id="rId3"/>
    <p:sldId id="270" r:id="rId4"/>
    <p:sldId id="271" r:id="rId5"/>
    <p:sldId id="279" r:id="rId6"/>
    <p:sldId id="272" r:id="rId7"/>
    <p:sldId id="278" r:id="rId8"/>
    <p:sldId id="273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05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532D8-F2E5-4E64-B2E6-C2A5C84B7DCD}" type="datetimeFigureOut">
              <a:rPr lang="en-ZA" smtClean="0"/>
              <a:pPr/>
              <a:t>2021/03/07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E4B77-6F6E-44D0-8F09-7B421406C78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847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BE4B77-6F6E-44D0-8F09-7B421406C78E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6B3540A-8D7D-4E31-86B2-9629DD3EE85E}" type="datetimeFigureOut">
              <a:rPr lang="en-US" smtClean="0"/>
              <a:pPr/>
              <a:t>3/7/2021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A635FF9-A02F-4B83-BE3E-8DD24184CD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038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T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HIS </a:t>
            </a: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W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ORLD </a:t>
            </a: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I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S </a:t>
            </a: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N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OT </a:t>
            </a: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M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Y </a:t>
            </a: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H</a:t>
            </a:r>
            <a:r>
              <a:rPr lang="en-US" sz="4000" dirty="0">
                <a:solidFill>
                  <a:schemeClr val="bg1"/>
                </a:solidFill>
                <a:latin typeface="Algerian" pitchFamily="82" charset="0"/>
              </a:rPr>
              <a:t>OME</a:t>
            </a: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1800" dirty="0">
                <a:solidFill>
                  <a:schemeClr val="bg1"/>
                </a:solidFill>
                <a:latin typeface="Algerian" pitchFamily="82" charset="0"/>
              </a:rPr>
            </a:br>
            <a:r>
              <a:rPr lang="en-US" sz="6000" dirty="0">
                <a:solidFill>
                  <a:schemeClr val="bg1"/>
                </a:solidFill>
                <a:latin typeface="Algerian" pitchFamily="82" charset="0"/>
              </a:rPr>
              <a:t>512</a:t>
            </a: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br>
              <a:rPr lang="en-US" sz="4000" dirty="0">
                <a:solidFill>
                  <a:schemeClr val="bg1"/>
                </a:solidFill>
                <a:latin typeface="Algerian" pitchFamily="82" charset="0"/>
              </a:rPr>
            </a:br>
            <a:endParaRPr lang="en-US" sz="40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33800" y="4147555"/>
            <a:ext cx="15240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This world is not my home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am just passing through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treasures are laid up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Somewhere beyond the blue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angels beckon 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From Heaven’s open door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I can’t feel at home 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this world anymore.</a:t>
            </a: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mbria" panose="02040503050406030204" pitchFamily="18" charset="0"/>
              </a:rPr>
              <a:t>1</a:t>
            </a:r>
            <a:endParaRPr lang="en-ZA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45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O Lord you know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 have no friend like You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If Heaven’s not my home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Then Lord what will I do?</a:t>
            </a:r>
          </a:p>
          <a:p>
            <a:pPr algn="ctr">
              <a:buNone/>
            </a:pPr>
            <a:endParaRPr lang="en-US" sz="18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haroni" pitchFamily="2" charset="-79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 angels beckon 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From Heaven’s open door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And I can’t feel at home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In this world anymore.</a:t>
            </a: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Chorus</a:t>
            </a:r>
            <a:endParaRPr lang="en-ZA" sz="1400" b="1" dirty="0"/>
          </a:p>
        </p:txBody>
      </p:sp>
    </p:spTree>
    <p:extLst>
      <p:ext uri="{BB962C8B-B14F-4D97-AF65-F5344CB8AC3E}">
        <p14:creationId xmlns:p14="http://schemas.microsoft.com/office/powerpoint/2010/main" val="172563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They’re all expecting 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that’s one thing I know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savior pardoned me 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now I onward go</a:t>
            </a:r>
          </a:p>
          <a:p>
            <a:pPr algn="ctr">
              <a:buNone/>
            </a:pPr>
            <a:endParaRPr lang="en-US" sz="20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know He’ll take me through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Though I am weak and poor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I can’t feel at home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this world anymore</a:t>
            </a: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mbria" panose="02040503050406030204" pitchFamily="18" charset="0"/>
              </a:rPr>
              <a:t>2</a:t>
            </a:r>
            <a:endParaRPr lang="en-ZA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O Lord you know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 have no friend like You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If Heaven’s not my home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Then Lord what will I do?</a:t>
            </a:r>
          </a:p>
          <a:p>
            <a:pPr algn="ctr">
              <a:buNone/>
            </a:pPr>
            <a:endParaRPr lang="en-US" sz="18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haroni" pitchFamily="2" charset="-79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 angels beckon 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From Heaven’s open door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And I can’t feel at home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In this world anymore.</a:t>
            </a: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Chorus</a:t>
            </a:r>
            <a:endParaRPr lang="en-ZA" sz="1400" b="1" dirty="0"/>
          </a:p>
        </p:txBody>
      </p:sp>
    </p:spTree>
    <p:extLst>
      <p:ext uri="{BB962C8B-B14F-4D97-AF65-F5344CB8AC3E}">
        <p14:creationId xmlns:p14="http://schemas.microsoft.com/office/powerpoint/2010/main" val="170733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Saviour pardoned me,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From guilt and shame I know’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I’ll trust his Saving grace,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While travelling here below,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know He’ll welcome me,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At heavens open door,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I can’t feel at home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this world anymore.</a:t>
            </a: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mbria" panose="02040503050406030204" pitchFamily="18" charset="0"/>
              </a:rPr>
              <a:t>3</a:t>
            </a:r>
            <a:endParaRPr lang="en-ZA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86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O Lord you know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 have no friend like You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If Heaven’s not my home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Then Lord what will I do?</a:t>
            </a:r>
          </a:p>
          <a:p>
            <a:pPr algn="ctr">
              <a:buNone/>
            </a:pPr>
            <a:endParaRPr lang="en-US" sz="18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haroni" pitchFamily="2" charset="-79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 angels beckon 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From Heaven’s open door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And I can’t feel at home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In this world anymore.</a:t>
            </a: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Chorus</a:t>
            </a:r>
            <a:endParaRPr lang="en-ZA" sz="1400" b="1" dirty="0"/>
          </a:p>
        </p:txBody>
      </p:sp>
    </p:spTree>
    <p:extLst>
      <p:ext uri="{BB962C8B-B14F-4D97-AF65-F5344CB8AC3E}">
        <p14:creationId xmlns:p14="http://schemas.microsoft.com/office/powerpoint/2010/main" val="170733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Just up in Glory Land 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We’ll live eternally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Saints on every hand 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Are shouting victory</a:t>
            </a:r>
          </a:p>
          <a:p>
            <a:pPr algn="ctr">
              <a:buNone/>
            </a:pPr>
            <a:endParaRPr lang="en-US" sz="18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Their song of sweetest praise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Drifts back from Heaven’s shore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I can’t feel at home</a:t>
            </a: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this world anymore.</a:t>
            </a: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mbria" panose="02040503050406030204" pitchFamily="18" charset="0"/>
              </a:rPr>
              <a:t>4</a:t>
            </a:r>
            <a:endParaRPr lang="en-ZA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23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O Lord you know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 have no friend </a:t>
            </a:r>
            <a:r>
              <a:rPr lang="en-US" sz="3600" b="1" i="1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like You</a:t>
            </a: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haroni" pitchFamily="2" charset="-79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If Heaven’s not my home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Then Lord what will I do?</a:t>
            </a:r>
          </a:p>
          <a:p>
            <a:pPr algn="ctr">
              <a:buNone/>
            </a:pPr>
            <a:endParaRPr lang="en-US" sz="18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haroni" pitchFamily="2" charset="-79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The angels beckon me 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From Heaven’s open door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And I can’t feel at home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haroni" pitchFamily="2" charset="-79"/>
              </a:rPr>
              <a:t>In this world anymore.</a:t>
            </a: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33800" y="381000"/>
            <a:ext cx="1676400" cy="3810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Chorus</a:t>
            </a:r>
            <a:endParaRPr lang="en-ZA" sz="1400" b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6324600"/>
            <a:ext cx="533400" cy="152400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343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871</TotalTime>
  <Words>344</Words>
  <Application>Microsoft Office PowerPoint</Application>
  <PresentationFormat>On-screen Show (4:3)</PresentationFormat>
  <Paragraphs>129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Aharoni</vt:lpstr>
      <vt:lpstr>Algerian</vt:lpstr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      THIS WORLD IS NOT MY HOME  512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Deftones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WORLD IS NOT MY HOME</dc:title>
  <dc:creator>USER</dc:creator>
  <cp:lastModifiedBy>Ukelo Alimange</cp:lastModifiedBy>
  <cp:revision>32</cp:revision>
  <dcterms:created xsi:type="dcterms:W3CDTF">2012-05-11T03:46:58Z</dcterms:created>
  <dcterms:modified xsi:type="dcterms:W3CDTF">2021-03-07T19:11:58Z</dcterms:modified>
</cp:coreProperties>
</file>