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8" r:id="rId2"/>
    <p:sldId id="272" r:id="rId3"/>
    <p:sldId id="259" r:id="rId4"/>
    <p:sldId id="260" r:id="rId5"/>
    <p:sldId id="261" r:id="rId6"/>
    <p:sldId id="262" r:id="rId7"/>
    <p:sldId id="263" r:id="rId8"/>
    <p:sldId id="269" r:id="rId9"/>
    <p:sldId id="270" r:id="rId10"/>
    <p:sldId id="266" r:id="rId11"/>
    <p:sldId id="267" r:id="rId12"/>
    <p:sldId id="273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DE1C2F-A7F8-4FDE-AE46-38BF33E5BDDF}" type="datetimeFigureOut">
              <a:rPr lang="en-US" smtClean="0"/>
              <a:pPr/>
              <a:t>10/23/2021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520049-16A1-4CC9-9DA9-49240BFBCA5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438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520049-16A1-4CC9-9DA9-49240BFBCA56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-38913" y="838200"/>
            <a:ext cx="9144000" cy="2209799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ZA" sz="6600" b="1" spc="50" dirty="0">
                <a:ln w="11430"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 Great Jehovah</a:t>
            </a:r>
            <a:br>
              <a:rPr lang="en-ZA" sz="4800" b="1" spc="50" dirty="0">
                <a:ln w="11430"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spc="50" dirty="0">
                <a:ln w="11430"/>
                <a:latin typeface="Cambria" panose="02040503050406030204" pitchFamily="18" charset="0"/>
                <a:ea typeface="Cambria" panose="02040503050406030204" pitchFamily="18" charset="0"/>
              </a:rPr>
              <a:t>239</a:t>
            </a:r>
            <a:endParaRPr lang="en-ZA" sz="4800" b="1" spc="50" dirty="0">
              <a:ln w="11430"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" name="Bevel 7"/>
          <p:cNvSpPr/>
          <p:nvPr/>
        </p:nvSpPr>
        <p:spPr>
          <a:xfrm>
            <a:off x="3976914" y="3858818"/>
            <a:ext cx="1054290" cy="101798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outerShdw blurRad="38100" dist="25400" dir="5400000" rotWithShape="0">
              <a:srgbClr val="000000">
                <a:alpha val="4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A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15A549-9994-41FE-9D3F-1C656DDB5DBF}"/>
              </a:ext>
            </a:extLst>
          </p:cNvPr>
          <p:cNvSpPr txBox="1"/>
          <p:nvPr/>
        </p:nvSpPr>
        <p:spPr>
          <a:xfrm>
            <a:off x="2188030" y="2895600"/>
            <a:ext cx="45937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[+ Solfa] </a:t>
            </a:r>
            <a:endParaRPr lang="en-ZA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4840" y="2133600"/>
            <a:ext cx="7680960" cy="3581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Guide me, O Thou Great Jehovah,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Pilgrim through this barren land;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am weak, but Thou art mighty;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Hold me with Thy powerful hand: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77302526-2D3C-4311-95C7-1214BF60E23E}"/>
              </a:ext>
            </a:extLst>
          </p:cNvPr>
          <p:cNvSpPr/>
          <p:nvPr/>
        </p:nvSpPr>
        <p:spPr>
          <a:xfrm>
            <a:off x="3872345" y="1219200"/>
            <a:ext cx="1385455" cy="5334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766505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4840" y="1524000"/>
            <a:ext cx="7680960" cy="47244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of heaven,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of heaven,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Feed me now and ever more;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Feed me now and ever more.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B4A01EDD-D42A-4A2D-AB58-C0FC820CFDF8}"/>
              </a:ext>
            </a:extLst>
          </p:cNvPr>
          <p:cNvSpPr/>
          <p:nvPr/>
        </p:nvSpPr>
        <p:spPr>
          <a:xfrm>
            <a:off x="3505200" y="1066800"/>
            <a:ext cx="1918855" cy="53786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60AE15-DFD3-4760-803D-BEC0F0CB9DA8}"/>
              </a:ext>
            </a:extLst>
          </p:cNvPr>
          <p:cNvSpPr txBox="1"/>
          <p:nvPr/>
        </p:nvSpPr>
        <p:spPr>
          <a:xfrm>
            <a:off x="3924300" y="1080479"/>
            <a:ext cx="1181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40792" y="2133600"/>
            <a:ext cx="8449056" cy="3810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Open now the crystal fountain,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Whence the healing stream doth flow;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Let the fiery, cloudy pillar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Lead me all my journey through: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E05AC84F-F7DF-4433-9196-2F53CA110E56}"/>
              </a:ext>
            </a:extLst>
          </p:cNvPr>
          <p:cNvSpPr/>
          <p:nvPr/>
        </p:nvSpPr>
        <p:spPr>
          <a:xfrm>
            <a:off x="3872345" y="1219200"/>
            <a:ext cx="1385455" cy="5334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40792" y="1381505"/>
            <a:ext cx="8449056" cy="433349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Strong Deliverer, 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Strong Deliverer, 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Thou still my strength and shield;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Thou still my strength and shield.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1AFD7603-3742-40EE-9263-216F55D362C9}"/>
              </a:ext>
            </a:extLst>
          </p:cNvPr>
          <p:cNvSpPr/>
          <p:nvPr/>
        </p:nvSpPr>
        <p:spPr>
          <a:xfrm>
            <a:off x="3505200" y="1066800"/>
            <a:ext cx="1918855" cy="53786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00FD61C-ED52-420B-A21E-2D57ED68B694}"/>
              </a:ext>
            </a:extLst>
          </p:cNvPr>
          <p:cNvSpPr txBox="1"/>
          <p:nvPr/>
        </p:nvSpPr>
        <p:spPr>
          <a:xfrm>
            <a:off x="3924300" y="1080479"/>
            <a:ext cx="1181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40792" y="2057400"/>
            <a:ext cx="8449056" cy="47244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When I tread the verge of Jordan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Bid my anxious fears subside: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Death of death, and hell’s destruction,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Land me safe on Canaan’s side: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6FC488DB-0CB2-40B7-832C-787485E35DF7}"/>
              </a:ext>
            </a:extLst>
          </p:cNvPr>
          <p:cNvSpPr/>
          <p:nvPr/>
        </p:nvSpPr>
        <p:spPr>
          <a:xfrm>
            <a:off x="3872345" y="1219200"/>
            <a:ext cx="1385455" cy="5334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4840" y="1447800"/>
            <a:ext cx="7909560" cy="4572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Songs of praises,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Songs of praises,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ever give to Thee;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I will ever give to Thee.</a:t>
            </a:r>
          </a:p>
          <a:p>
            <a:pPr algn="ctr">
              <a:buNone/>
            </a:pPr>
            <a:endParaRPr lang="en-US" sz="3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          </a:t>
            </a:r>
            <a:endParaRPr lang="en-ZA" sz="360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439F02DE-46A7-4BBC-8CEC-5FAECACBE022}"/>
              </a:ext>
            </a:extLst>
          </p:cNvPr>
          <p:cNvSpPr/>
          <p:nvPr/>
        </p:nvSpPr>
        <p:spPr>
          <a:xfrm>
            <a:off x="3505200" y="1066800"/>
            <a:ext cx="1918855" cy="53786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128FD6-D7B6-472C-A0AD-A55E9C09F00D}"/>
              </a:ext>
            </a:extLst>
          </p:cNvPr>
          <p:cNvSpPr txBox="1"/>
          <p:nvPr/>
        </p:nvSpPr>
        <p:spPr>
          <a:xfrm>
            <a:off x="3924300" y="1080479"/>
            <a:ext cx="1181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4840" y="2057400"/>
            <a:ext cx="7680960" cy="472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Lamb of God and Blood of Jesus,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Wash and cleanse me of all sin,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Pure river of water of life,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Let me freely drink of Thee.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D6491C29-918A-4797-A270-590A03841047}"/>
              </a:ext>
            </a:extLst>
          </p:cNvPr>
          <p:cNvSpPr/>
          <p:nvPr/>
        </p:nvSpPr>
        <p:spPr>
          <a:xfrm>
            <a:off x="3872345" y="1219200"/>
            <a:ext cx="1385455" cy="5334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8313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181661" y="1305305"/>
            <a:ext cx="9293962" cy="4333495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Strong Deliverer, 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Strong Deliverer, 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Thou still my strength and shield;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Be Thou still my strength and shield.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86FF986F-37CD-41B9-8A4E-E3A630147CAF}"/>
              </a:ext>
            </a:extLst>
          </p:cNvPr>
          <p:cNvSpPr/>
          <p:nvPr/>
        </p:nvSpPr>
        <p:spPr>
          <a:xfrm>
            <a:off x="3505200" y="1066800"/>
            <a:ext cx="1918855" cy="53786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3958EC-D81E-4B5F-BD13-E94629617C5E}"/>
              </a:ext>
            </a:extLst>
          </p:cNvPr>
          <p:cNvSpPr txBox="1"/>
          <p:nvPr/>
        </p:nvSpPr>
        <p:spPr>
          <a:xfrm>
            <a:off x="3924300" y="1080479"/>
            <a:ext cx="1181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04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-68199" y="2001693"/>
            <a:ext cx="9127998" cy="404978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Living bread, come down from heaven,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He who eats it shall not die,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Come and eat and live forever, </a:t>
            </a: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/>
            <a:r>
              <a:rPr lang="en-US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You shall live with God Most High.</a:t>
            </a:r>
            <a:endParaRPr lang="en-ZA" sz="3600" b="1" spc="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ZA" sz="36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F3ABF79F-7AB2-47F3-9F35-A26882ABBED1}"/>
              </a:ext>
            </a:extLst>
          </p:cNvPr>
          <p:cNvSpPr/>
          <p:nvPr/>
        </p:nvSpPr>
        <p:spPr>
          <a:xfrm>
            <a:off x="3872345" y="1219200"/>
            <a:ext cx="1385455" cy="533400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59613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24840" y="1371600"/>
            <a:ext cx="7680960" cy="47244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US" sz="36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of heaven,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Bread of heaven,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Feed me now and ever more;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Feed me now and ever more.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18991" y="5181599"/>
            <a:ext cx="757809" cy="10262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1600"/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51DEFE61-E902-4CF6-9575-307A7947316B}"/>
              </a:ext>
            </a:extLst>
          </p:cNvPr>
          <p:cNvSpPr/>
          <p:nvPr/>
        </p:nvSpPr>
        <p:spPr>
          <a:xfrm>
            <a:off x="3505200" y="1066800"/>
            <a:ext cx="1918855" cy="537865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121B44-84AE-4E15-8834-F5EA06224B87}"/>
              </a:ext>
            </a:extLst>
          </p:cNvPr>
          <p:cNvSpPr txBox="1"/>
          <p:nvPr/>
        </p:nvSpPr>
        <p:spPr>
          <a:xfrm>
            <a:off x="3924300" y="1080479"/>
            <a:ext cx="11811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Chorus</a:t>
            </a:r>
            <a:endParaRPr lang="en-ZA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78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94631A-8AC1-491F-A1F3-8150F5587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4" name="Content Placeholder 3" descr="C:\Users\ukelo\Documents\THE LORD'S BUSINESS\Music\Solfege\Solfege pics\GUIDE ME O Thou Great Jehovah.JPG">
            <a:extLst>
              <a:ext uri="{FF2B5EF4-FFF2-40B4-BE49-F238E27FC236}">
                <a16:creationId xmlns:a16="http://schemas.microsoft.com/office/drawing/2014/main" id="{0213E888-DD59-409D-A76F-7BBB9370D102}"/>
              </a:ext>
            </a:extLst>
          </p:cNvPr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2" t="4005" r="4587" b="4005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68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3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Theme3</Template>
  <TotalTime>2132</TotalTime>
  <Words>287</Words>
  <Application>Microsoft Office PowerPoint</Application>
  <PresentationFormat>On-screen Show (4:3)</PresentationFormat>
  <Paragraphs>71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</vt:lpstr>
      <vt:lpstr>Corbel</vt:lpstr>
      <vt:lpstr>Theme3</vt:lpstr>
      <vt:lpstr>Thou Great Jehovah 239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THOU GREAT  JEHOVAH  239</dc:title>
  <dc:creator>Ukelo</dc:creator>
  <cp:lastModifiedBy>Ukelo Alimange</cp:lastModifiedBy>
  <cp:revision>38</cp:revision>
  <dcterms:created xsi:type="dcterms:W3CDTF">2006-08-16T00:00:00Z</dcterms:created>
  <dcterms:modified xsi:type="dcterms:W3CDTF">2021-10-23T19:45:03Z</dcterms:modified>
</cp:coreProperties>
</file>