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85" r:id="rId3"/>
    <p:sldId id="286" r:id="rId4"/>
    <p:sldId id="287" r:id="rId5"/>
    <p:sldId id="294" r:id="rId6"/>
    <p:sldId id="288" r:id="rId7"/>
    <p:sldId id="293" r:id="rId8"/>
    <p:sldId id="289" r:id="rId9"/>
    <p:sldId id="292" r:id="rId10"/>
    <p:sldId id="290" r:id="rId11"/>
    <p:sldId id="291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96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F3533-A10D-4981-ADE6-7644A5EB9FD4}" type="datetimeFigureOut">
              <a:rPr lang="en-US" smtClean="0"/>
              <a:pPr/>
              <a:t>24-Feb-19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003CBD-D141-4A96-8AB6-52677DA49BAF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1995144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3533427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413803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28583972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243692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875723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14629804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2245219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154101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27039114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03CBD-D141-4A96-8AB6-52677DA49BAF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1595925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24-Feb-19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980548" y="3276600"/>
            <a:ext cx="103050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0" y="1524000"/>
            <a:ext cx="8229600" cy="1542288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9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ln w="50800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THOU   GREAT   REDEEMER</a:t>
            </a:r>
            <a:r>
              <a:rPr lang="en-ZA" sz="5400" dirty="0" smtClean="0">
                <a:ln w="5080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dirty="0" smtClean="0">
                <a:ln w="5080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dirty="0" smtClean="0">
                <a:ln w="5080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238</a:t>
            </a:r>
            <a:endParaRPr lang="en-ZA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676400"/>
            <a:ext cx="9052560" cy="34290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/>
              <a:buNone/>
            </a:pPr>
            <a:endParaRPr lang="en-US" sz="12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/>
              <a:buNone/>
            </a:pPr>
            <a:r>
              <a:rPr lang="en-US" sz="3600" b="1" dirty="0" smtClean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Guide me, O Thou Great Redeemer,</a:t>
            </a:r>
            <a:endParaRPr lang="en-ZA" sz="36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/>
              <a:buNone/>
            </a:pPr>
            <a:r>
              <a:rPr lang="en-US" sz="3600" b="1" dirty="0" smtClean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Pilgrim through the time of life;</a:t>
            </a:r>
            <a:endParaRPr lang="en-ZA" sz="36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/>
              <a:buNone/>
            </a:pPr>
            <a:r>
              <a:rPr lang="en-US" sz="3600" b="1" dirty="0" smtClean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 am week, but Thou art mighty;</a:t>
            </a:r>
            <a:endParaRPr lang="en-ZA" sz="36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/>
              <a:buNone/>
            </a:pPr>
            <a:r>
              <a:rPr lang="en-US" sz="3600" b="1" dirty="0" smtClean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Hold me with Thy powerful hand:</a:t>
            </a:r>
            <a:endParaRPr lang="en-US" sz="36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984550" y="745312"/>
            <a:ext cx="1197050" cy="566777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</a:t>
            </a:r>
            <a:endParaRPr lang="en-GB" sz="3200" b="1" dirty="0" smtClean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0700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676400"/>
            <a:ext cx="9052560" cy="34290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/>
              <a:buNone/>
            </a:pPr>
            <a:endParaRPr lang="en-US" sz="12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Bread of heaven, bread of heaven,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Feed me with Thyself I pray,</a:t>
            </a: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Bread of heaven, bread of heaven,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Feed me now and ever more.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86438" y="771074"/>
            <a:ext cx="1593274" cy="515252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 smtClean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11706" y="775447"/>
            <a:ext cx="1207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US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2014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676400"/>
            <a:ext cx="9052560" cy="34290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/>
              <a:buNone/>
            </a:pPr>
            <a:endParaRPr lang="en-US" sz="12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 good Shepherd, Christ my Saviour,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Lead me through this place of life;</a:t>
            </a: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am poor and I am needy,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Fill me with Thy Holy Ghost.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984550" y="745312"/>
            <a:ext cx="1197050" cy="566777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</a:t>
            </a:r>
            <a:endParaRPr lang="en-GB" sz="3200" b="1" dirty="0" smtClean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2835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676400"/>
            <a:ext cx="9052560" cy="34290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/>
              <a:buNone/>
            </a:pPr>
            <a:endParaRPr lang="en-US" sz="12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Bread of heaven, bread of heaven,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Feed me with Thyself I pray,</a:t>
            </a: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Bread of heaven, bread of heaven,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Feed me now and ever more.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86438" y="771074"/>
            <a:ext cx="1593274" cy="515252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 smtClean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11706" y="775447"/>
            <a:ext cx="1207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US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2853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676400"/>
            <a:ext cx="9052560" cy="34290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/>
              <a:buNone/>
            </a:pPr>
            <a:endParaRPr lang="en-US" sz="12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We gather, Lord, around your table,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Waiting for the bread of life;</a:t>
            </a: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Sanctify us, make us holy;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Take away our sins and strife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984550" y="745312"/>
            <a:ext cx="1197050" cy="566777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3</a:t>
            </a:r>
            <a:endParaRPr lang="en-GB" sz="3200" b="1" dirty="0" smtClean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026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676400"/>
            <a:ext cx="9052560" cy="34290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/>
              <a:buNone/>
            </a:pPr>
            <a:endParaRPr lang="en-US" sz="12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Bread of heaven, bread of heaven,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Feed me with Thyself I pray,</a:t>
            </a: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Bread of heaven, bread of heaven,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Feed me now and ever more.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86438" y="771074"/>
            <a:ext cx="1593274" cy="515252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 smtClean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11706" y="775447"/>
            <a:ext cx="1207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US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114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676400"/>
            <a:ext cx="9052560" cy="34290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/>
              <a:buNone/>
            </a:pPr>
            <a:endParaRPr lang="en-US" sz="12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am Alpha and Omega,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True Vine my Righteousness;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By the help of the Holy Spirit,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Make me do all your commands.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984550" y="745312"/>
            <a:ext cx="1197050" cy="566777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4</a:t>
            </a:r>
            <a:endParaRPr lang="en-GB" sz="3200" b="1" dirty="0" smtClean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0489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676400"/>
            <a:ext cx="9052560" cy="34290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/>
              <a:buNone/>
            </a:pPr>
            <a:endParaRPr lang="en-US" sz="12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Bread of heaven, bread of heaven,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Feed me with Thyself I pray,</a:t>
            </a: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Bread of heaven, bread of heaven,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Feed me now and ever more.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86438" y="771074"/>
            <a:ext cx="1593274" cy="515252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 smtClean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11706" y="775447"/>
            <a:ext cx="1207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US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5863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676400"/>
            <a:ext cx="9052560" cy="34290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/>
              <a:buNone/>
            </a:pPr>
            <a:endParaRPr lang="en-US" sz="12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Lord God, Resurrection,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I’m the Way, the Life and the Truth;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By your Spirit, make me able,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Strong and overcome them all.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984550" y="745312"/>
            <a:ext cx="1197050" cy="566777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5</a:t>
            </a:r>
            <a:endParaRPr lang="en-GB" sz="3200" b="1" dirty="0" smtClean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136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" y="1676400"/>
            <a:ext cx="9052560" cy="34290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tx1">
                <a:alpha val="60000"/>
              </a:schemeClr>
            </a:glow>
          </a:effectLst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/>
              <a:buNone/>
            </a:pPr>
            <a:endParaRPr lang="en-US" sz="1200" b="1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Bread of heaven, bread of heaven,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Feed me with Thyself I pray,</a:t>
            </a: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Bread of heaven, bread of heaven,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Feed me now and ever more.</a:t>
            </a:r>
            <a:endParaRPr lang="en-ZA" sz="36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86438" y="771074"/>
            <a:ext cx="1593274" cy="515252"/>
          </a:xfrm>
          <a:prstGeom prst="diamond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 smtClean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11706" y="775447"/>
            <a:ext cx="1207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US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1000" y="5368671"/>
            <a:ext cx="685801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909758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323</Words>
  <Application>Microsoft Office PowerPoint</Application>
  <PresentationFormat>On-screen Show (4:3)</PresentationFormat>
  <Paragraphs>73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Flow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THOU GREAT REDEEMER  238</dc:title>
  <dc:creator>Ukelo</dc:creator>
  <cp:lastModifiedBy>Tharcisse Yambayamba</cp:lastModifiedBy>
  <cp:revision>33</cp:revision>
  <dcterms:created xsi:type="dcterms:W3CDTF">2006-08-16T00:00:00Z</dcterms:created>
  <dcterms:modified xsi:type="dcterms:W3CDTF">2019-02-24T11:49:02Z</dcterms:modified>
</cp:coreProperties>
</file>