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60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9D78E-000A-43E0-A908-25B36C47A728}" type="datetimeFigureOut">
              <a:rPr lang="en-US" smtClean="0"/>
              <a:pPr/>
              <a:t>4/21/2018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D337EC-5286-4FAE-BD99-F82D8FDEE3B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4730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D337EC-5286-4FAE-BD99-F82D8FDEE3B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D337EC-5286-4FAE-BD99-F82D8FDEE3B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D337EC-5286-4FAE-BD99-F82D8FDEE3B1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D337EC-5286-4FAE-BD99-F82D8FDEE3B1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-25720" y="1066800"/>
            <a:ext cx="9179521" cy="2895600"/>
          </a:xfrm>
          <a:prstGeom prst="roundRect">
            <a:avLst/>
          </a:prstGeom>
          <a:solidFill>
            <a:schemeClr val="bg1"/>
          </a:solidFill>
          <a:ln/>
          <a:effectLst>
            <a:glow rad="228600">
              <a:schemeClr val="accent1">
                <a:satMod val="175000"/>
                <a:alpha val="40000"/>
              </a:schemeClr>
            </a:glow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THOU,  MY  EVERLASTING  </a:t>
            </a:r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PORTION</a:t>
            </a:r>
          </a:p>
          <a:p>
            <a:pPr algn="ctr"/>
            <a:r>
              <a:rPr lang="en-ZA" sz="2800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(Number of verses: 3)</a:t>
            </a:r>
          </a:p>
          <a:p>
            <a:pPr algn="ctr"/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442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Bevel 7"/>
          <p:cNvSpPr/>
          <p:nvPr/>
        </p:nvSpPr>
        <p:spPr>
          <a:xfrm>
            <a:off x="3810000" y="4267200"/>
            <a:ext cx="1447800" cy="6096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0846" y="419537"/>
            <a:ext cx="8722309" cy="602447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buNone/>
            </a:pPr>
            <a:r>
              <a:rPr lang="en-ZA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Thou, my everlasting portion,</a:t>
            </a:r>
          </a:p>
          <a:p>
            <a:pPr>
              <a:buNone/>
            </a:pPr>
            <a:r>
              <a:rPr lang="en-ZA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More than friend or life to me,</a:t>
            </a:r>
          </a:p>
          <a:p>
            <a:pPr>
              <a:buNone/>
            </a:pPr>
            <a:r>
              <a:rPr lang="en-ZA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All along my pilgrim journey,</a:t>
            </a:r>
          </a:p>
          <a:p>
            <a:pPr>
              <a:buNone/>
            </a:pPr>
            <a:r>
              <a:rPr lang="en-ZA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Saviour, let me walk with Thee.</a:t>
            </a:r>
          </a:p>
          <a:p>
            <a:pPr>
              <a:buNone/>
            </a:pPr>
            <a:endParaRPr lang="en-ZA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</a:t>
            </a:r>
            <a:r>
              <a:rPr lang="en-ZA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Close to Thee, close to Thee! </a:t>
            </a:r>
            <a:endParaRPr lang="en-ZA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Close to Thee, close to Thee!</a:t>
            </a:r>
            <a:endParaRPr lang="en-ZA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</a:t>
            </a:r>
            <a:r>
              <a:rPr lang="en-ZA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All along my pilgrim journey,</a:t>
            </a:r>
            <a:endParaRPr lang="en-ZA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</a:t>
            </a:r>
            <a:r>
              <a:rPr lang="en-ZA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Saviour, let me walk with Thee.</a:t>
            </a:r>
            <a:endParaRPr lang="en-ZA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90391" y="538871"/>
            <a:ext cx="829818" cy="4462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r>
              <a:rPr lang="en-ZA" sz="3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0846" y="419537"/>
            <a:ext cx="8722309" cy="602447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buNone/>
            </a:pPr>
            <a:r>
              <a:rPr lang="en-ZA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Not for ease or worldly pleasure,</a:t>
            </a:r>
          </a:p>
          <a:p>
            <a:pPr>
              <a:buNone/>
            </a:pPr>
            <a:r>
              <a:rPr lang="en-ZA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Nor for fame my prayer shall be;</a:t>
            </a:r>
          </a:p>
          <a:p>
            <a:pPr>
              <a:buNone/>
            </a:pPr>
            <a:r>
              <a:rPr lang="en-ZA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Gladly will I toil and suffer,</a:t>
            </a:r>
          </a:p>
          <a:p>
            <a:pPr>
              <a:buNone/>
            </a:pPr>
            <a:r>
              <a:rPr lang="en-ZA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Only let me walk with Thee.</a:t>
            </a:r>
          </a:p>
          <a:p>
            <a:pPr>
              <a:buNone/>
            </a:pP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Close to Thee, close to Thee! 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Close to Thee, close to Thee!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Gladly will I toil and suffer,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Only let me walk with Thee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90391" y="538871"/>
            <a:ext cx="829818" cy="4462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r>
              <a:rPr lang="en-ZA" sz="3200" b="1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2</a:t>
            </a:r>
            <a:endParaRPr lang="en-ZA" sz="32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46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0846" y="419537"/>
            <a:ext cx="8722309" cy="602447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buNone/>
            </a:pPr>
            <a:r>
              <a:rPr lang="en-ZA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Lead me through the vale of shadows.</a:t>
            </a:r>
          </a:p>
          <a:p>
            <a:pPr>
              <a:buNone/>
            </a:pPr>
            <a:r>
              <a:rPr lang="en-ZA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Bear me o’er life‘s fitful sea, </a:t>
            </a:r>
          </a:p>
          <a:p>
            <a:pPr>
              <a:buNone/>
            </a:pPr>
            <a:r>
              <a:rPr lang="en-ZA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Then the gate of life eternal,</a:t>
            </a:r>
          </a:p>
          <a:p>
            <a:pPr>
              <a:buNone/>
            </a:pPr>
            <a:r>
              <a:rPr lang="en-ZA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May I enter, Lord, with Thee.</a:t>
            </a:r>
          </a:p>
          <a:p>
            <a:pPr>
              <a:buNone/>
            </a:pP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Close to Thee, close to Thee! 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 Close to Thee, close to Thee!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 Then the gate of life eternal,</a:t>
            </a:r>
            <a:endParaRPr lang="en-ZA" sz="3600" b="1" dirty="0">
              <a:ln w="50800"/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>
              <a:buNone/>
            </a:pPr>
            <a:r>
              <a:rPr lang="en-ZA" sz="3600" b="1" i="1" dirty="0">
                <a:ln w="50800"/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 May I enter, Lord, with Thee.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90391" y="538871"/>
            <a:ext cx="829818" cy="44625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r>
              <a:rPr lang="en-ZA" sz="3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3962400" y="6019800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78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62</TotalTime>
  <Words>211</Words>
  <Application>Microsoft Office PowerPoint</Application>
  <PresentationFormat>On-screen Show (4:3)</PresentationFormat>
  <Paragraphs>38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Trek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THOU, MY EVERLASTING PORTION  442</dc:title>
  <dc:creator>Ukelo</dc:creator>
  <cp:lastModifiedBy>Ualimange</cp:lastModifiedBy>
  <cp:revision>20</cp:revision>
  <dcterms:created xsi:type="dcterms:W3CDTF">2006-08-16T00:00:00Z</dcterms:created>
  <dcterms:modified xsi:type="dcterms:W3CDTF">2018-04-21T16:17:20Z</dcterms:modified>
</cp:coreProperties>
</file>