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71" r:id="rId6"/>
    <p:sldId id="260" r:id="rId7"/>
    <p:sldId id="269" r:id="rId8"/>
    <p:sldId id="261" r:id="rId9"/>
    <p:sldId id="264" r:id="rId10"/>
    <p:sldId id="262" r:id="rId11"/>
    <p:sldId id="265" r:id="rId12"/>
    <p:sldId id="268" r:id="rId13"/>
    <p:sldId id="272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154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80E24-374B-4C5C-9483-B110EB5C2DE3}" type="datetimeFigureOut">
              <a:rPr lang="en-ZA" smtClean="0"/>
              <a:t>2024/05/13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47B38-3377-46DB-8D96-395ABAFF36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4197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80E24-374B-4C5C-9483-B110EB5C2DE3}" type="datetimeFigureOut">
              <a:rPr lang="en-ZA" smtClean="0"/>
              <a:t>2024/05/13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47B38-3377-46DB-8D96-395ABAFF36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78062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80E24-374B-4C5C-9483-B110EB5C2DE3}" type="datetimeFigureOut">
              <a:rPr lang="en-ZA" smtClean="0"/>
              <a:t>2024/05/13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47B38-3377-46DB-8D96-395ABAFF36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0475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80E24-374B-4C5C-9483-B110EB5C2DE3}" type="datetimeFigureOut">
              <a:rPr lang="en-ZA" smtClean="0"/>
              <a:t>2024/05/13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47B38-3377-46DB-8D96-395ABAFF36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6153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80E24-374B-4C5C-9483-B110EB5C2DE3}" type="datetimeFigureOut">
              <a:rPr lang="en-ZA" smtClean="0"/>
              <a:t>2024/05/13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47B38-3377-46DB-8D96-395ABAFF36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1624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80E24-374B-4C5C-9483-B110EB5C2DE3}" type="datetimeFigureOut">
              <a:rPr lang="en-ZA" smtClean="0"/>
              <a:t>2024/05/13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47B38-3377-46DB-8D96-395ABAFF36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2784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80E24-374B-4C5C-9483-B110EB5C2DE3}" type="datetimeFigureOut">
              <a:rPr lang="en-ZA" smtClean="0"/>
              <a:t>2024/05/13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47B38-3377-46DB-8D96-395ABAFF36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99054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80E24-374B-4C5C-9483-B110EB5C2DE3}" type="datetimeFigureOut">
              <a:rPr lang="en-ZA" smtClean="0"/>
              <a:t>2024/05/13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47B38-3377-46DB-8D96-395ABAFF36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3107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80E24-374B-4C5C-9483-B110EB5C2DE3}" type="datetimeFigureOut">
              <a:rPr lang="en-ZA" smtClean="0"/>
              <a:t>2024/05/13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47B38-3377-46DB-8D96-395ABAFF36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3792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80E24-374B-4C5C-9483-B110EB5C2DE3}" type="datetimeFigureOut">
              <a:rPr lang="en-ZA" smtClean="0"/>
              <a:t>2024/05/13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47B38-3377-46DB-8D96-395ABAFF36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8557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80E24-374B-4C5C-9483-B110EB5C2DE3}" type="datetimeFigureOut">
              <a:rPr lang="en-ZA" smtClean="0"/>
              <a:t>2024/05/13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F47B38-3377-46DB-8D96-395ABAFF36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7890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580E24-374B-4C5C-9483-B110EB5C2DE3}" type="datetimeFigureOut">
              <a:rPr lang="en-ZA" smtClean="0"/>
              <a:t>2024/05/13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F47B38-3377-46DB-8D96-395ABAFF3697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54884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30302" y="163773"/>
            <a:ext cx="9404604" cy="3088610"/>
          </a:xfrm>
        </p:spPr>
        <p:txBody>
          <a:bodyPr>
            <a:normAutofit fontScale="90000"/>
          </a:bodyPr>
          <a:lstStyle/>
          <a:p>
            <a:r>
              <a:rPr lang="en-ZA" sz="6600" b="1" dirty="0">
                <a:solidFill>
                  <a:srgbClr val="FFFF00"/>
                </a:solidFill>
                <a:latin typeface="Cambria" panose="02040503050406030204" pitchFamily="18" charset="0"/>
              </a:rPr>
              <a:t>Thy Loving Kindness</a:t>
            </a:r>
            <a:br>
              <a:rPr lang="en-ZA" sz="66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27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900" dirty="0">
                <a:solidFill>
                  <a:schemeClr val="bg1"/>
                </a:solidFill>
                <a:latin typeface="Cambria" panose="02040503050406030204" pitchFamily="18" charset="0"/>
              </a:rPr>
              <a:t>[ Car Ta </a:t>
            </a:r>
            <a:r>
              <a:rPr lang="en-ZA" sz="4900" dirty="0" err="1">
                <a:solidFill>
                  <a:schemeClr val="bg1"/>
                </a:solidFill>
                <a:latin typeface="Cambria" panose="02040503050406030204" pitchFamily="18" charset="0"/>
              </a:rPr>
              <a:t>Bont</a:t>
            </a:r>
            <a:r>
              <a:rPr lang="en-ZA" sz="5400" dirty="0" err="1">
                <a:solidFill>
                  <a:schemeClr val="bg1"/>
                </a:solidFill>
                <a:latin typeface="Cambria" panose="02040503050406030204" pitchFamily="18" charset="0"/>
              </a:rPr>
              <a:t>é</a:t>
            </a:r>
            <a:r>
              <a:rPr lang="en-ZA" sz="5400" dirty="0">
                <a:solidFill>
                  <a:schemeClr val="bg1"/>
                </a:solidFill>
                <a:latin typeface="Cambria" panose="02040503050406030204" pitchFamily="18" charset="0"/>
              </a:rPr>
              <a:t> ] </a:t>
            </a:r>
            <a:br>
              <a:rPr lang="en-ZA" sz="27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br>
              <a:rPr lang="en-ZA" sz="2700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</a:rPr>
              <a:t>795</a:t>
            </a: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C5AB979B-99C9-4C04-A747-9753E5A0ECC4}"/>
              </a:ext>
            </a:extLst>
          </p:cNvPr>
          <p:cNvSpPr/>
          <p:nvPr/>
        </p:nvSpPr>
        <p:spPr>
          <a:xfrm>
            <a:off x="4000500" y="3602038"/>
            <a:ext cx="1143000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267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629325"/>
            <a:ext cx="9542907" cy="51192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Thy Loving Kindness is better than life,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Thy Loving Kindness is better than life;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My lips shall praise Thee,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And glorify Thee;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will lift up my hands ’to Thy Name.</a:t>
            </a:r>
          </a:p>
        </p:txBody>
      </p:sp>
      <p:sp>
        <p:nvSpPr>
          <p:cNvPr id="4" name="Diamond 3"/>
          <p:cNvSpPr/>
          <p:nvPr/>
        </p:nvSpPr>
        <p:spPr>
          <a:xfrm>
            <a:off x="3610295" y="641732"/>
            <a:ext cx="1472650" cy="687003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8758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629325"/>
            <a:ext cx="9542907" cy="51192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lift my hands up unto Thy Name,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lift my hands up unto Thy Name;</a:t>
            </a:r>
          </a:p>
          <a:p>
            <a:pPr marL="0" indent="0" algn="ctr">
              <a:buNone/>
            </a:pPr>
            <a:endParaRPr lang="en-ZA" sz="1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My lips shall praise Thee,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And glorify Thee;</a:t>
            </a:r>
          </a:p>
          <a:p>
            <a:pPr marL="0" indent="0" algn="ctr">
              <a:buNone/>
            </a:pPr>
            <a:endParaRPr lang="en-ZA" sz="1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will lift up my hands ’to Thy Name.</a:t>
            </a:r>
          </a:p>
        </p:txBody>
      </p:sp>
      <p:sp>
        <p:nvSpPr>
          <p:cNvPr id="5" name="Diamond 4"/>
          <p:cNvSpPr/>
          <p:nvPr/>
        </p:nvSpPr>
        <p:spPr>
          <a:xfrm>
            <a:off x="3455667" y="607382"/>
            <a:ext cx="1781907" cy="755703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82491" y="71041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241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629325"/>
            <a:ext cx="9542907" cy="51192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My salvation come from the Saviour,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My salvation come from the Saviour,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Truly my soul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waiting for the Lord;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His great Kindness is better than life.</a:t>
            </a:r>
          </a:p>
        </p:txBody>
      </p:sp>
      <p:sp>
        <p:nvSpPr>
          <p:cNvPr id="4" name="Diamond 3"/>
          <p:cNvSpPr/>
          <p:nvPr/>
        </p:nvSpPr>
        <p:spPr>
          <a:xfrm>
            <a:off x="3610295" y="641732"/>
            <a:ext cx="1472650" cy="687003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61953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629325"/>
            <a:ext cx="9542907" cy="51192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lift my hands up unto Thy Name,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lift my hands up unto Thy Name;</a:t>
            </a:r>
          </a:p>
          <a:p>
            <a:pPr marL="0" indent="0" algn="ctr">
              <a:buNone/>
            </a:pPr>
            <a:endParaRPr lang="en-ZA" sz="1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My lips shall praise Thee,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And glorify Thee;</a:t>
            </a:r>
          </a:p>
          <a:p>
            <a:pPr marL="0" indent="0" algn="ctr">
              <a:buNone/>
            </a:pPr>
            <a:endParaRPr lang="en-ZA" sz="1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will lift up my hands ’to Thy Name.</a:t>
            </a:r>
          </a:p>
        </p:txBody>
      </p:sp>
      <p:sp>
        <p:nvSpPr>
          <p:cNvPr id="5" name="Diamond 4"/>
          <p:cNvSpPr/>
          <p:nvPr/>
        </p:nvSpPr>
        <p:spPr>
          <a:xfrm>
            <a:off x="3455667" y="607382"/>
            <a:ext cx="1781907" cy="755703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82491" y="71041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880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629325"/>
            <a:ext cx="9542907" cy="51192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He is my Rock and my strong Defence,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He is my Rock and my strong Defence;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And sure Fortress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shall not be moved;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His great Kindness is better than life.</a:t>
            </a:r>
          </a:p>
        </p:txBody>
      </p:sp>
      <p:sp>
        <p:nvSpPr>
          <p:cNvPr id="4" name="Diamond 3"/>
          <p:cNvSpPr/>
          <p:nvPr/>
        </p:nvSpPr>
        <p:spPr>
          <a:xfrm>
            <a:off x="3610295" y="641732"/>
            <a:ext cx="1472650" cy="687003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86795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629325"/>
            <a:ext cx="9542907" cy="51192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lift my hands up unto Thy Name,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lift my hands up unto Thy Name;</a:t>
            </a:r>
          </a:p>
          <a:p>
            <a:pPr marL="0" indent="0" algn="ctr">
              <a:buNone/>
            </a:pPr>
            <a:endParaRPr lang="en-ZA" sz="1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My lips shall praise Thee,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And glorify Thee;</a:t>
            </a:r>
          </a:p>
          <a:p>
            <a:pPr marL="0" indent="0" algn="ctr">
              <a:buNone/>
            </a:pPr>
            <a:endParaRPr lang="en-ZA" sz="1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I will lift up my hands ’to Thy Name.</a:t>
            </a:r>
          </a:p>
        </p:txBody>
      </p:sp>
      <p:sp>
        <p:nvSpPr>
          <p:cNvPr id="5" name="Diamond 4"/>
          <p:cNvSpPr/>
          <p:nvPr/>
        </p:nvSpPr>
        <p:spPr>
          <a:xfrm>
            <a:off x="3455667" y="607382"/>
            <a:ext cx="1781907" cy="755703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82491" y="710414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24B8E9A9-5AB4-45D1-B2DA-29256F40AE91}"/>
              </a:ext>
            </a:extLst>
          </p:cNvPr>
          <p:cNvSpPr/>
          <p:nvPr/>
        </p:nvSpPr>
        <p:spPr>
          <a:xfrm>
            <a:off x="3241680" y="5877049"/>
            <a:ext cx="2660640" cy="443181"/>
          </a:xfrm>
          <a:prstGeom prst="downArrow">
            <a:avLst>
              <a:gd name="adj1" fmla="val 83922"/>
              <a:gd name="adj2" fmla="val 50000"/>
            </a:avLst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7DB13AF-92F5-408A-9777-D3488448EE9A}"/>
              </a:ext>
            </a:extLst>
          </p:cNvPr>
          <p:cNvSpPr txBox="1"/>
          <p:nvPr/>
        </p:nvSpPr>
        <p:spPr>
          <a:xfrm>
            <a:off x="3403820" y="5815259"/>
            <a:ext cx="229541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Car Ta </a:t>
            </a:r>
            <a:r>
              <a:rPr lang="en-ZA" sz="24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Bonté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endParaRPr lang="en-ZA" sz="24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575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629325"/>
            <a:ext cx="9542907" cy="51192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Car Ta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Bonté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vaut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mieux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que la vie,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Car Ta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Bonté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vaut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mieux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que la vie;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Mes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lèvres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célèbrent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Tes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Louanges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Car Ta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Bonté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vaut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mieux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que la vie;</a:t>
            </a:r>
          </a:p>
        </p:txBody>
      </p:sp>
      <p:sp>
        <p:nvSpPr>
          <p:cNvPr id="4" name="Diamond 3"/>
          <p:cNvSpPr/>
          <p:nvPr/>
        </p:nvSpPr>
        <p:spPr>
          <a:xfrm>
            <a:off x="3610295" y="641732"/>
            <a:ext cx="1472650" cy="687003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000159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629325"/>
            <a:ext cx="9542907" cy="51192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J’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élèverai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mains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Ton Nom,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J’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élèverai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mains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Ton Nom;</a:t>
            </a:r>
          </a:p>
          <a:p>
            <a:pPr marL="0" indent="0" algn="ctr">
              <a:buNone/>
            </a:pPr>
            <a:endParaRPr lang="en-ZA" sz="1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lèvres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célèbrent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louanges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ZA" sz="1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Car Ta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Bonté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vaut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mieux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que la vie.</a:t>
            </a:r>
          </a:p>
        </p:txBody>
      </p:sp>
      <p:sp>
        <p:nvSpPr>
          <p:cNvPr id="4" name="Diamond 3"/>
          <p:cNvSpPr/>
          <p:nvPr/>
        </p:nvSpPr>
        <p:spPr>
          <a:xfrm>
            <a:off x="3455667" y="607382"/>
            <a:ext cx="1781907" cy="755703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643854" y="723293"/>
            <a:ext cx="1385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Refrain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46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629325"/>
            <a:ext cx="9144000" cy="51192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Oui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c’est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de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Dieu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vient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mon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salut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Oui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c’est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de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Dieu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vient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mon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salut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C’est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en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Lui que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Mon âme se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confie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Car Sa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Bonté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vaut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mieux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que la vie.</a:t>
            </a:r>
          </a:p>
        </p:txBody>
      </p:sp>
      <p:sp>
        <p:nvSpPr>
          <p:cNvPr id="4" name="Diamond 3"/>
          <p:cNvSpPr/>
          <p:nvPr/>
        </p:nvSpPr>
        <p:spPr>
          <a:xfrm>
            <a:off x="3610295" y="641732"/>
            <a:ext cx="1472650" cy="687003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24371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629325"/>
            <a:ext cx="9542907" cy="51192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J’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élèverai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mains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Ton Nom,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J’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élèverai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mains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Ton Nom;</a:t>
            </a:r>
          </a:p>
          <a:p>
            <a:pPr marL="0" indent="0" algn="ctr">
              <a:buNone/>
            </a:pPr>
            <a:endParaRPr lang="en-ZA" sz="1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lèvres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célèbrent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Louanges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ZA" sz="1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Car Ta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Bonté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vaut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mieux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que la vie.</a:t>
            </a:r>
          </a:p>
        </p:txBody>
      </p:sp>
      <p:sp>
        <p:nvSpPr>
          <p:cNvPr id="4" name="Diamond 3"/>
          <p:cNvSpPr/>
          <p:nvPr/>
        </p:nvSpPr>
        <p:spPr>
          <a:xfrm>
            <a:off x="3455667" y="607382"/>
            <a:ext cx="1781907" cy="755703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643854" y="723293"/>
            <a:ext cx="1385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Refrain</a:t>
            </a:r>
            <a:endParaRPr lang="en-ZA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955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629325"/>
            <a:ext cx="9542907" cy="51192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J’annoncerai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Tes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hauts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exploits,</a:t>
            </a: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J’annoncerai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Tes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hauts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exploits;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Je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dirai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que 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Tu es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Suprême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Car Ta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Bonté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vaut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mieux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que la vie.</a:t>
            </a:r>
          </a:p>
        </p:txBody>
      </p:sp>
      <p:sp>
        <p:nvSpPr>
          <p:cNvPr id="4" name="Diamond 3"/>
          <p:cNvSpPr/>
          <p:nvPr/>
        </p:nvSpPr>
        <p:spPr>
          <a:xfrm>
            <a:off x="3610295" y="641732"/>
            <a:ext cx="1472650" cy="687003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43124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629325"/>
            <a:ext cx="9542907" cy="51192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J’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élèverai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mains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Ton Nom,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J’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élèverai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mains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en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Ton Nom;</a:t>
            </a:r>
          </a:p>
          <a:p>
            <a:pPr marL="0" indent="0" algn="ctr">
              <a:buNone/>
            </a:pPr>
            <a:endParaRPr lang="en-ZA" sz="1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lèvres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célèbrent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Louanges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endParaRPr lang="en-ZA" sz="1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Car Ta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Bonté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vaut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mieux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que la vie.</a:t>
            </a:r>
          </a:p>
        </p:txBody>
      </p:sp>
      <p:sp>
        <p:nvSpPr>
          <p:cNvPr id="4" name="Diamond 3"/>
          <p:cNvSpPr/>
          <p:nvPr/>
        </p:nvSpPr>
        <p:spPr>
          <a:xfrm>
            <a:off x="3455667" y="607382"/>
            <a:ext cx="1781907" cy="755703"/>
          </a:xfrm>
          <a:prstGeom prst="diamond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643854" y="723293"/>
            <a:ext cx="13852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Refrain</a:t>
            </a:r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5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FD8EDCC9-C3A9-4ABC-9EB9-2E5DADEE48F0}"/>
              </a:ext>
            </a:extLst>
          </p:cNvPr>
          <p:cNvSpPr/>
          <p:nvPr/>
        </p:nvSpPr>
        <p:spPr>
          <a:xfrm>
            <a:off x="4003719" y="5621736"/>
            <a:ext cx="685801" cy="11527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76860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220</TotalTime>
  <Words>440</Words>
  <Application>Microsoft Office PowerPoint</Application>
  <PresentationFormat>On-screen Show (4:3)</PresentationFormat>
  <Paragraphs>99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Cambria</vt:lpstr>
      <vt:lpstr>Office Theme</vt:lpstr>
      <vt:lpstr>Thy Loving Kindness  [ Car Ta Bonté ]   795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Thy Loving Kindness</dc:title>
  <dc:creator>Guest User</dc:creator>
  <cp:lastModifiedBy>Ukelo Alimange</cp:lastModifiedBy>
  <cp:revision>28</cp:revision>
  <dcterms:created xsi:type="dcterms:W3CDTF">2021-05-22T05:23:18Z</dcterms:created>
  <dcterms:modified xsi:type="dcterms:W3CDTF">2024-05-13T17:38:54Z</dcterms:modified>
</cp:coreProperties>
</file>