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14"/>
  </p:notesMasterIdLst>
  <p:sldIdLst>
    <p:sldId id="266" r:id="rId5"/>
    <p:sldId id="258" r:id="rId6"/>
    <p:sldId id="275" r:id="rId7"/>
    <p:sldId id="271" r:id="rId8"/>
    <p:sldId id="276" r:id="rId9"/>
    <p:sldId id="272" r:id="rId10"/>
    <p:sldId id="277" r:id="rId11"/>
    <p:sldId id="278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7" autoAdjust="0"/>
    <p:restoredTop sz="94650" autoAdjust="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EB7A16-36E1-421E-97E3-CC49B6C64430}" type="datetimeFigureOut">
              <a:rPr lang="en-US" smtClean="0"/>
              <a:pPr/>
              <a:t>11/16/2024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3D074-6548-447C-A6E5-615BA294F5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58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082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3D074-6548-447C-A6E5-615BA294F593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8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1F1FD-4B6D-B81D-3332-20A6BF5C1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70E754-6169-C96C-6816-7CB6EF5A40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E5889-D9A1-A127-4CA9-E8F1BD67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467ED-7FBD-0A70-874F-A0234EDC8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C43F1-B1D5-D154-E0FE-B07245618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16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B7098-975B-756B-FD15-BF597781C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78199-8A5E-EF47-80FE-23EA34507F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D2AD2-B983-76AE-9082-C49B69D36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BD061-D949-64AE-6B4F-C7ED813E9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73006-246C-FBD2-00A0-5F4D12909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2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52E3B-15DA-659F-5C00-0772459B4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BE03E-309A-2FB1-27FB-1885BDE3B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548F8-691B-0F90-AF8D-BE0A88D7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56577-E5DF-B8D7-B44E-1A370B7AF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6E6ED-6085-5261-7508-AEAC17666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7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FDD2E-1CAE-F467-3805-663983D28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763B3-2835-3029-3534-6B0A060903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E3E26C-D35B-38CC-69A4-9BA3D1B8B8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554101-29AB-19C3-146A-52FBC24E2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E2A3C2-EC05-7ED5-062A-6F19542CE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93A54-09DF-D0E3-6BE8-5D3BC9DE6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95C1C-482A-C08D-6631-BA4262AB1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974ECA-4290-3E52-294C-39213BED8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7A6838-574D-68B9-23ED-F9D510D54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3B1BD5-3958-AA77-DEA3-F9236479D5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E60A8B-39A4-CE14-0738-BBDB4FD360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D4660D-DBAB-ACC3-550E-A298AB1F7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267995-3005-1743-6722-51C0AE580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8DF922-090F-2C4F-BC79-CAE34C7C6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32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0205C-C258-4D35-11F6-AF958F27F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C117D-937C-4216-CD56-E81A128EC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6420D8-301E-10EB-FED0-22C842AD6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94652C-94EF-BCF9-743A-C90A765AC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1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A8051B-FAE8-5B28-A20F-616C14B87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EB7A1B-9689-021F-1536-62D8D27BF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6FF3C-8B0B-B4CD-AA72-EA21FD0A1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30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5FFF4-6B73-D305-F2E1-9BDF8D519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F3889-8D0B-C01F-772A-0605DD76F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C68A97-4CA9-6590-434D-7BD058606B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35CD9D-DC4D-0A14-7F7F-F034A5F1F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25F6D1-736B-D0F3-9362-4B9CDFE31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D1DFF-C6AD-7B7C-CFBA-57258F7D3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51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CF3A2-0E42-D91C-E564-4325E310F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841F0-BD94-8DAC-CD09-F3FA076CD8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211E89-05FD-A3E7-6838-FABB55A00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710E8-301A-BA2D-1857-FBEA9E58A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E662B-86B6-C8DF-A38F-2960614C0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7F17C-CE1B-2C48-5C3A-84663A013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96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D0493-7028-EA6F-F5B0-39A61A00E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B174C2-95C9-A6E4-24E8-CB2806B8D3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9F37AB-4438-6990-9640-5D82D52A0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596E1-5E43-D8B0-F82A-CED0ABFBD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B8BF7-F5C5-C2B9-D6E7-F36202446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04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D427D9-8891-4F66-9E89-3EEB7910AD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821A95-84C1-43CD-FB21-8EB24356F3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B1570-A733-32B5-BBAC-DF9BF0BBB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E772FD-32D9-E0A2-A0B6-B4F189A81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FDB2C-F4B9-0B0C-0DF3-786C64E49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78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3B5BC2-DA52-0099-C836-C23011167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5DDE62-4228-263B-F6F9-AB207B35F9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910C4-6495-E675-1758-2B103AF43E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965E1-B8AB-F045-837C-575CAD50E3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2D710-C573-820A-C1D2-D53D1F331F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67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38200"/>
            <a:ext cx="9144000" cy="281940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To God Be the Glory!</a:t>
            </a:r>
            <a:br>
              <a:rPr lang="en-GB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br>
              <a:rPr lang="en-GB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GB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GB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 400</a:t>
            </a:r>
            <a:endParaRPr lang="en-ZA" dirty="0">
              <a:effectLst>
                <a:glow rad="101600">
                  <a:schemeClr val="bg1">
                    <a:alpha val="60000"/>
                  </a:schemeClr>
                </a:glow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38100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outerShdw blurRad="57150" dist="38100" dir="5400000" algn="ctr" rotWithShape="0">
              <a:schemeClr val="dk1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So-G</a:t>
            </a:r>
            <a:endParaRPr lang="en-ZA" sz="2400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768724"/>
            <a:ext cx="8115300" cy="586067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God be the glory,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done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So loved He the world that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He gave us His Son;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Who yielded His life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 atonement for sin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opened the Life-Gate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That all may go in.</a:t>
            </a:r>
          </a:p>
        </p:txBody>
      </p:sp>
      <p:sp>
        <p:nvSpPr>
          <p:cNvPr id="2" name="Flowchart: Decision 1"/>
          <p:cNvSpPr/>
          <p:nvPr/>
        </p:nvSpPr>
        <p:spPr>
          <a:xfrm>
            <a:off x="3963879" y="303254"/>
            <a:ext cx="1106424" cy="460292"/>
          </a:xfrm>
          <a:prstGeom prst="flowChartDecision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838200"/>
            <a:ext cx="8115300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earth hear His voice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people rejoice!</a:t>
            </a:r>
          </a:p>
          <a:p>
            <a:pPr algn="ctr">
              <a:buNone/>
            </a:pPr>
            <a:endParaRPr lang="en-GB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Oh, come to the Father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Through Jesus the Son,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give Him the glory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done!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712737" y="377908"/>
            <a:ext cx="1619915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381000"/>
            <a:ext cx="10743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i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852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838200"/>
            <a:ext cx="8115300" cy="5867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Oh, perfect redemption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purchase of blood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every believer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promise of God;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vilest offender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Who truly believes,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That moment from Jesus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 pardon receives. 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963879" y="152400"/>
            <a:ext cx="1106424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8521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838200"/>
            <a:ext cx="8115300" cy="5867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earth hear His voice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people rejoice!</a:t>
            </a:r>
          </a:p>
          <a:p>
            <a:pPr algn="ctr">
              <a:buNone/>
            </a:pPr>
            <a:endParaRPr lang="en-GB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Oh, come to the Father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Through Jesus the Son,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give Him the glory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done!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788937" y="73108"/>
            <a:ext cx="1619915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14800" y="76200"/>
            <a:ext cx="10743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i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263668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838200"/>
            <a:ext cx="8115300" cy="579274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taught us,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done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great our rejoicing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Through Jesus the Son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But purer and higher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greater will be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Our wonder, our rapture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Jesus we see.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018788" y="227054"/>
            <a:ext cx="1106424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6445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838200"/>
            <a:ext cx="8115300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earth hear His voice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the Lord! Praise the Lord!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Let the people rejoice!</a:t>
            </a:r>
          </a:p>
          <a:p>
            <a:pPr algn="ctr">
              <a:buNone/>
            </a:pPr>
            <a:endParaRPr lang="en-GB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Oh, come to the Father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Through Jesus the Son,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give Him the glory 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Great things He has done!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762042" y="152400"/>
            <a:ext cx="1619915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87905" y="155492"/>
            <a:ext cx="10743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i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263668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441" y="768724"/>
            <a:ext cx="8115300" cy="555587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GB" sz="40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 Dieu </a:t>
            </a: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soit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la Gloire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Pour Son Grand Amour.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Car de Sa Victoire, Il donna la vie.</a:t>
            </a:r>
          </a:p>
          <a:p>
            <a:pPr algn="ctr">
              <a:buNone/>
            </a:pP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Jésus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à  ma place </a:t>
            </a:r>
          </a:p>
          <a:p>
            <a:pPr algn="ctr">
              <a:buNone/>
            </a:pP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mourut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sur la </a:t>
            </a: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croix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Il </a:t>
            </a: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m’offre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Sa Grâce et je la </a:t>
            </a: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reçois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Flowchart: Decision 1"/>
          <p:cNvSpPr/>
          <p:nvPr/>
        </p:nvSpPr>
        <p:spPr>
          <a:xfrm>
            <a:off x="4018788" y="533400"/>
            <a:ext cx="1106424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325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35000"/>
            <a:ext cx="8303559" cy="5918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Gloire 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Dieu, Gloire 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Dieu!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Terre, </a:t>
            </a: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é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coute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Sa Voix.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Gloire 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Dieu, Gloire 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Dieu!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Monde,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rejouis-toi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Oh!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Venez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au Père, </a:t>
            </a:r>
          </a:p>
          <a:p>
            <a:pPr algn="ctr">
              <a:buNone/>
            </a:pPr>
            <a:r>
              <a:rPr lang="en-GB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Jésus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le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Vainqueur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Que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toute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la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terre</a:t>
            </a:r>
            <a:endParaRPr lang="en-GB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Chante 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Son </a:t>
            </a:r>
            <a:r>
              <a:rPr lang="en-GB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Honneur</a:t>
            </a:r>
            <a:r>
              <a:rPr lang="en-GB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712737" y="152400"/>
            <a:ext cx="1619915" cy="460292"/>
          </a:xfrm>
          <a:prstGeom prst="flowChartDecisi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152400"/>
            <a:ext cx="10743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i="1" dirty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 flipV="1">
            <a:off x="4181524" y="6172201"/>
            <a:ext cx="780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251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389556E-7880-445F-B91D-37D5639280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3F5B80-7E30-4B23-B7EB-92E5657AA4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688A40-A810-495C-9ACD-99596AC3A8B6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e1b72f72-a6ce-48fe-a382-9236e8dc1f6b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369</Words>
  <Application>Microsoft Office PowerPoint</Application>
  <PresentationFormat>On-screen Show (4:3)</PresentationFormat>
  <Paragraphs>88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To God Be the Glory!    400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Name of God </dc:title>
  <dc:creator>Ukelo</dc:creator>
  <cp:lastModifiedBy>LUBO</cp:lastModifiedBy>
  <cp:revision>67</cp:revision>
  <dcterms:created xsi:type="dcterms:W3CDTF">2006-08-16T00:00:00Z</dcterms:created>
  <dcterms:modified xsi:type="dcterms:W3CDTF">2024-11-16T12:50:09Z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