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8" r:id="rId2"/>
    <p:sldId id="259" r:id="rId3"/>
    <p:sldId id="267" r:id="rId4"/>
    <p:sldId id="268" r:id="rId5"/>
    <p:sldId id="279" r:id="rId6"/>
    <p:sldId id="269" r:id="rId7"/>
    <p:sldId id="276" r:id="rId8"/>
    <p:sldId id="270" r:id="rId9"/>
    <p:sldId id="277" r:id="rId10"/>
    <p:sldId id="271" r:id="rId11"/>
    <p:sldId id="27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9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2160DE-A8C7-4F8F-B028-3BFDBF353F77}" type="datetimeFigureOut">
              <a:rPr lang="en-US" smtClean="0"/>
              <a:pPr/>
              <a:t>5/13/2024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A08A8-C672-44B3-A71E-2196C548089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94857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2204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4928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ACB23-BAD0-FE71-A4C6-1D4C4551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6E5866-D49D-E3D5-529B-EEF2BC88A1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C6ED93-674D-D4B9-DE38-9994A9B5C7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3698F0-644E-CC4E-487E-3A10837C3B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29416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1718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826E36-EDD0-AEBE-CECA-80BE0297C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3700B4-9D6E-DE64-6136-4ABEAAD878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555F20-4E81-E3FB-C680-283ABDD403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0288AD-716F-BE48-5DBA-078FD3EE4E0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99805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126712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1991D-5D17-0701-80BF-926A35E06A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C94438-3A38-F963-2C13-51E127A92E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8F9948-A5B7-DF6F-9896-F195270D22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D9E4DE-1E94-26AC-E966-39B22D7631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311128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54265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5A7CB-6816-4F5C-9925-E85A0E89E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DCD054-4051-D75F-A5C4-6CAE5C64B5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CFE8BF-DB1C-A56A-C864-7147394F4B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0E24D1-3255-B542-8DD1-67A1443766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83423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8391B-9605-DFC8-6AA0-4D440B3878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52B720-FC6B-6B77-74ED-A4B727FD83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D23035-21BC-41CB-EA7C-AD6EB93C5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D2931-EDE3-148B-33D5-1E897B77C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B7652A-0875-4A7D-38C7-78F163C37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83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DB1D4-1B99-9CAD-658D-61B6BC6DF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EC74F-8270-119D-7A98-2CD4691C2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19881-5F41-1E04-B63D-3C4336233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44412A-1713-8A1E-5871-8EA25AF4D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A3982-963B-52EA-A385-5A4E8F3CB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63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2D224-49DB-FB64-FDEC-A5DCA021D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771CE8-CF87-E71D-711C-E3BE9C3E9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B03B7-AFC2-77E3-0FE3-95E1FFD12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35968-03C3-AED5-1EA8-88B78486B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DBB7B-71BE-84BA-C012-BB381D4D2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16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A7468-F8DE-A55B-AD55-DD04E2C04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960B2-FFAB-1338-D712-0C8178945E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61C8BD-1694-8CE8-CCC0-1FC7B2DC7C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1EF9C6-0870-59AA-0B19-B7E1A4BCF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EF2DF-3BDF-34A4-4830-AB272055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40247D-AC85-97A9-F83E-A2CD6CA7A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77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C246D-F7D4-4680-B07C-88CE80B88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0EA7EC-9C3C-693A-55B5-01C5C50A3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5DC902-CB1C-D213-D3C8-18FF58D73C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69EA8-15E5-F214-196A-F031992BC0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9597A7-9910-BDC4-C128-17F35CF3B3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DB291A-C33F-36CC-2F22-6075DFED7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E245EF-B899-250F-A892-C2F03C0E1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C16DB4-1EDB-20FF-CEB8-9C134F632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87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B2FDA-CBC8-9814-F6B6-A61B23EC4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75D72D-4CA2-57F8-051F-30201CF69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917D27-A898-50D5-C0BE-675DA7F43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787EA4-CC34-803E-AB4B-FF2D0A26F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3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68A183-8B58-3C33-0793-A5D5A3B9C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E806BC-2DA3-C0A6-B4A6-D0760C76E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B8E83C-2AD6-59E9-F171-044B06D1C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10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0274F-46A6-D29B-9D88-714AA3E75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63BC7-8D2D-B810-AF5A-C6D9DEABC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7078BA-E2AA-8EB4-343A-823534F862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0A376F-73CA-D1F2-21CB-474C86854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E2E783-BD95-A3BF-AE2B-362D5221F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E64C74-CD02-D670-CFD6-5AC1FA011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0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4EF5F-70E5-9C02-1CAA-83CF6EE66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2ACB48-EECF-F6FF-BB74-D09C7404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7C6FF0-3D42-D1EE-C9C5-F5F28E0D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F87F2-92E7-3A87-6AF2-92FD909EA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D9D800-A2B6-F00F-0793-546E84443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A760D3-B3E3-2AD9-1020-3F593CCF8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356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BB08F-5438-4B5A-A101-AE5D04C6C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958F5F-8365-39CC-8451-604DF6CB00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446F3C-4269-A2F4-4D8B-28F7BA38F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17C879-8B80-87CF-5DEB-CA95D9DC8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E2FDB-0E35-EB07-11BF-D1D6E467C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73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EAA137-E06C-3EE9-4627-CB7B4C3EA6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D6465D-FD72-4B7D-9514-E2FA10C05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19E5F-3969-5160-63E4-B89D6CCA6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302AB1-8ADA-236B-2B8D-958F6BF5E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E93C1-5D61-89F3-0464-0C2CE1C05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38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48E410-6382-4784-DDF5-90F5D96B5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0A9122-A7FD-B1DD-4C5A-D947895B18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C17B5-A1E7-BB99-A324-4BB59B1EAE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64D1A-20F7-7B33-529E-7A66878B20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9DB623-0767-0D86-D010-EC1CFD373F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265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95407" y="1219200"/>
            <a:ext cx="9312402" cy="1362998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60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To him who overcomes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752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38600" y="3690355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86200" y="990600"/>
            <a:ext cx="880773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i="0" dirty="0">
              <a:solidFill>
                <a:srgbClr val="FFFF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31694" y="1347566"/>
            <a:ext cx="8458200" cy="35813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To him who overcomes I’ll give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The right to eat from the Tree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Of Life, which is in the midst of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The Paradise of God.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17339" y="990600"/>
            <a:ext cx="1418494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91216" y="1371600"/>
            <a:ext cx="9304020" cy="46482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Victory and Strength,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Honour and all Praise,</a:t>
            </a:r>
          </a:p>
          <a:p>
            <a:pPr marL="0" indent="0" algn="ctr">
              <a:lnSpc>
                <a:spcPct val="150000"/>
              </a:lnSpc>
              <a:buNone/>
            </a:pPr>
            <a:br>
              <a:rPr lang="en-ZA" sz="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Glory, Glory, Power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unto You, Lord!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76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86200" y="990600"/>
            <a:ext cx="880773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US" i="0" dirty="0">
              <a:solidFill>
                <a:srgbClr val="FFFF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91216" y="1347566"/>
            <a:ext cx="9304020" cy="3986434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I’ll give to him who overcomes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Some of the hidden manna,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Both a white stone and a new name,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Known only unto him.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77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02C9A-EB67-EC29-B8E7-D1DE1B380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71D05FD-159E-5959-9E2E-8B51B0A56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7339" y="990600"/>
            <a:ext cx="1418494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3BE665B-709F-EA99-0B67-1727235ABD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91216" y="1371600"/>
            <a:ext cx="9304020" cy="46482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Victory and Strength,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Honour and all Praise,</a:t>
            </a:r>
          </a:p>
          <a:p>
            <a:pPr marL="0" indent="0" algn="ctr">
              <a:lnSpc>
                <a:spcPct val="150000"/>
              </a:lnSpc>
              <a:buNone/>
            </a:pPr>
            <a:br>
              <a:rPr lang="en-ZA" sz="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Glory, Glory, Power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unto You, Lord!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39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86200" y="990600"/>
            <a:ext cx="880773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i="0" dirty="0">
              <a:solidFill>
                <a:srgbClr val="FFFF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91216" y="1347566"/>
            <a:ext cx="9304020" cy="35813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He who overcomes shall be clothed,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Shall be clothed in white garments,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I will not blot out his name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Out of the Book of Life.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62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B25FB7-8566-D58D-8913-DCBE84760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C9183A3-E2D2-3DCD-BC4B-BD5B1AA5A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7339" y="990600"/>
            <a:ext cx="1418494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6369131-9D6A-A20D-B6A1-330066904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91216" y="1371600"/>
            <a:ext cx="9304020" cy="46482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Victory and Strength,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Honour and all Praise,</a:t>
            </a:r>
          </a:p>
          <a:p>
            <a:pPr marL="0" indent="0" algn="ctr">
              <a:lnSpc>
                <a:spcPct val="150000"/>
              </a:lnSpc>
              <a:buNone/>
            </a:pPr>
            <a:br>
              <a:rPr lang="en-ZA" sz="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Glory, Glory, Power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unto You, Lord!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78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86200" y="990600"/>
            <a:ext cx="880773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US" i="0" dirty="0">
              <a:solidFill>
                <a:srgbClr val="FFFF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91216" y="1347566"/>
            <a:ext cx="9304020" cy="35813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I’ll write on him the name of God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the name of His city,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Which is coming down from heaven,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The New Jerusalem.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1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3B1D5-0317-AB21-BF95-C633B2C56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ADFD073-989F-4CE8-B041-E0A6EFC80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7339" y="990600"/>
            <a:ext cx="1418494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FBDE8E4-F4C3-50A4-558A-76626C0A84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91216" y="1371600"/>
            <a:ext cx="9304020" cy="46482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Victory and Strength,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Honour and all Praise,</a:t>
            </a:r>
          </a:p>
          <a:p>
            <a:pPr marL="0" indent="0" algn="ctr">
              <a:lnSpc>
                <a:spcPct val="150000"/>
              </a:lnSpc>
              <a:buNone/>
            </a:pPr>
            <a:br>
              <a:rPr lang="en-ZA" sz="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Glory, Glory, Power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unto You, Lord!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38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86200" y="990600"/>
            <a:ext cx="880773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US" i="0" dirty="0">
              <a:solidFill>
                <a:srgbClr val="FFFF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160020" y="1374568"/>
            <a:ext cx="9304020" cy="35813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I’ll grant to the overcomer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To sit with Me on My throne,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 overcame and sat down with,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My Father on His throne.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35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2BA93B-A7B6-75ED-8369-9C469E8C4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4F7476F-3098-B714-C92F-93E1C52C6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7339" y="990600"/>
            <a:ext cx="1418494" cy="383968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E3900DD-1BD1-0542-85AA-727F5A9B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91216" y="1371600"/>
            <a:ext cx="9304020" cy="46482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Victory and Strength,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Honour and all Praise,</a:t>
            </a:r>
          </a:p>
          <a:p>
            <a:pPr marL="0" indent="0" algn="ctr">
              <a:lnSpc>
                <a:spcPct val="150000"/>
              </a:lnSpc>
              <a:buNone/>
            </a:pPr>
            <a:br>
              <a:rPr lang="en-ZA" sz="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Glory, Glory, Power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unto You, Lord!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34164F4-0A55-5EE9-E93D-1A4C6B942C60}"/>
              </a:ext>
            </a:extLst>
          </p:cNvPr>
          <p:cNvSpPr/>
          <p:nvPr/>
        </p:nvSpPr>
        <p:spPr>
          <a:xfrm>
            <a:off x="4122871" y="5890687"/>
            <a:ext cx="709955" cy="10479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5225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3950</TotalTime>
  <Words>281</Words>
  <Application>Microsoft Office PowerPoint</Application>
  <PresentationFormat>On-screen Show (4:3)</PresentationFormat>
  <Paragraphs>50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1</vt:lpstr>
      <vt:lpstr>Chorus</vt:lpstr>
      <vt:lpstr>2</vt:lpstr>
      <vt:lpstr>Chorus</vt:lpstr>
      <vt:lpstr>3</vt:lpstr>
      <vt:lpstr>Chorus</vt:lpstr>
      <vt:lpstr>4</vt:lpstr>
      <vt:lpstr>Chorus</vt:lpstr>
      <vt:lpstr>5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49</cp:revision>
  <dcterms:created xsi:type="dcterms:W3CDTF">2006-08-16T00:00:00Z</dcterms:created>
  <dcterms:modified xsi:type="dcterms:W3CDTF">2024-05-13T18:40:38Z</dcterms:modified>
</cp:coreProperties>
</file>