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"/>
  </p:notesMasterIdLst>
  <p:sldIdLst>
    <p:sldId id="257" r:id="rId2"/>
    <p:sldId id="259" r:id="rId3"/>
    <p:sldId id="263" r:id="rId4"/>
    <p:sldId id="264" r:id="rId5"/>
    <p:sldId id="265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23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D5DAD5-1EAF-4348-B9DA-5D4BFF91AFFB}" type="datetimeFigureOut">
              <a:rPr lang="en-US" smtClean="0"/>
              <a:pPr/>
              <a:t>7/12/2019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FA1630-7FB8-4978-9DCB-6EBB07E011DC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A1630-7FB8-4978-9DCB-6EBB07E011DC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A1630-7FB8-4978-9DCB-6EBB07E011DC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A1630-7FB8-4978-9DCB-6EBB07E011DC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542031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A1630-7FB8-4978-9DCB-6EBB07E011DC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85159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FA1630-7FB8-4978-9DCB-6EBB07E011DC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24957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332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15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74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41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19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7/12/2019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51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14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7/12/2019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08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88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16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08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0876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28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14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06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99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29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1431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143000"/>
            <a:ext cx="8702025" cy="2845308"/>
          </a:xfrm>
          <a:solidFill>
            <a:schemeClr val="bg1"/>
          </a:solidFill>
          <a:ln w="28575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ZA" sz="5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sz="5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5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TRULY, </a:t>
            </a:r>
            <a:r>
              <a:rPr lang="en-US" sz="5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THE LORD JESUS</a:t>
            </a:r>
            <a:br>
              <a:rPr lang="en-US" sz="5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US" sz="5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220</a:t>
            </a:r>
            <a:r>
              <a:rPr lang="en-US" sz="5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US" sz="5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5400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sz="5400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ZA" sz="5400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07110" y="4194424"/>
            <a:ext cx="1145005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7957" y="1066800"/>
            <a:ext cx="7708087" cy="4158310"/>
          </a:xfrm>
          <a:solidFill>
            <a:schemeClr val="bg1"/>
          </a:solidFill>
          <a:ln w="28575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Truly, the Lord Jesus; 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Truly, the Lord Jesus; 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Truly, the Lord Jesus; 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He is our </a:t>
            </a:r>
            <a:r>
              <a:rPr lang="en-US" sz="3600" b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Saviour</a:t>
            </a:r>
            <a:r>
              <a:rPr lang="en-US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62400" y="747052"/>
            <a:ext cx="1106424" cy="624548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7957" y="1066800"/>
            <a:ext cx="7708087" cy="4158310"/>
          </a:xfrm>
          <a:solidFill>
            <a:schemeClr val="bg1"/>
          </a:solidFill>
          <a:ln w="28575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In the </a:t>
            </a:r>
            <a:r>
              <a:rPr lang="en-US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Blood 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of Jesus;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In the </a:t>
            </a:r>
            <a:r>
              <a:rPr lang="en-US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Blood 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of Jesus;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In the </a:t>
            </a:r>
            <a:r>
              <a:rPr lang="en-US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Blood 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of Jesus;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There’s </a:t>
            </a:r>
            <a:r>
              <a:rPr lang="en-US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Eternal Life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62400" y="747052"/>
            <a:ext cx="1106424" cy="624548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82729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7957" y="1066800"/>
            <a:ext cx="7708087" cy="4158310"/>
          </a:xfrm>
          <a:solidFill>
            <a:schemeClr val="bg1"/>
          </a:solidFill>
          <a:ln w="28575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In the </a:t>
            </a:r>
            <a:r>
              <a:rPr lang="en-US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Stripes 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of Jesus;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In the </a:t>
            </a:r>
            <a:r>
              <a:rPr lang="en-US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Stripes 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of Jesus;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In the </a:t>
            </a:r>
            <a:r>
              <a:rPr lang="en-US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Stripes 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of Jesus;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There is </a:t>
            </a:r>
            <a:r>
              <a:rPr lang="en-US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Healing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62400" y="747052"/>
            <a:ext cx="1106424" cy="624548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156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7957" y="1066800"/>
            <a:ext cx="7708087" cy="4158310"/>
          </a:xfrm>
          <a:solidFill>
            <a:schemeClr val="bg1"/>
          </a:solidFill>
          <a:ln w="28575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in the </a:t>
            </a:r>
            <a:r>
              <a:rPr lang="en-US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Word 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of God; </a:t>
            </a: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in the </a:t>
            </a:r>
            <a:r>
              <a:rPr lang="en-US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Word 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of God; </a:t>
            </a: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in the </a:t>
            </a:r>
            <a:r>
              <a:rPr lang="en-US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Word 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of God;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There is the </a:t>
            </a:r>
            <a:r>
              <a:rPr lang="en-US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Truth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" name="Diamond 1"/>
          <p:cNvSpPr/>
          <p:nvPr/>
        </p:nvSpPr>
        <p:spPr>
          <a:xfrm>
            <a:off x="3962400" y="747052"/>
            <a:ext cx="1106424" cy="624548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326712" y="4839307"/>
            <a:ext cx="566777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2716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1634</TotalTime>
  <Words>103</Words>
  <Application>Microsoft Office PowerPoint</Application>
  <PresentationFormat>On-screen Show (4:3)</PresentationFormat>
  <Paragraphs>31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Cambria</vt:lpstr>
      <vt:lpstr>Century Gothic</vt:lpstr>
      <vt:lpstr>Wingdings 3</vt:lpstr>
      <vt:lpstr>Ion</vt:lpstr>
      <vt:lpstr> TRULY, THE LORD JESUS 220 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TRULY, THE LORD JESUS </dc:title>
  <dc:creator>Ukelo</dc:creator>
  <cp:lastModifiedBy>c</cp:lastModifiedBy>
  <cp:revision>18</cp:revision>
  <dcterms:created xsi:type="dcterms:W3CDTF">2006-08-16T00:00:00Z</dcterms:created>
  <dcterms:modified xsi:type="dcterms:W3CDTF">2019-07-13T05:06:52Z</dcterms:modified>
</cp:coreProperties>
</file>