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7" r:id="rId2"/>
    <p:sldId id="258" r:id="rId3"/>
    <p:sldId id="267" r:id="rId4"/>
    <p:sldId id="265" r:id="rId5"/>
    <p:sldId id="268" r:id="rId6"/>
    <p:sldId id="266" r:id="rId7"/>
    <p:sldId id="269" r:id="rId8"/>
    <p:sldId id="270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4" autoAdjust="0"/>
    <p:restoredTop sz="94650" autoAdjust="0"/>
  </p:normalViewPr>
  <p:slideViewPr>
    <p:cSldViewPr>
      <p:cViewPr varScale="1">
        <p:scale>
          <a:sx n="61" d="100"/>
          <a:sy n="61" d="100"/>
        </p:scale>
        <p:origin x="163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889409-A85D-4435-8996-629AE2486741}" type="datetimeFigureOut">
              <a:rPr lang="en-US" smtClean="0"/>
              <a:pPr/>
              <a:t>4/10/2024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C1D004-59C7-4568-8434-F3715619D903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01046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C1D004-59C7-4568-8434-F3715619D90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C1D004-59C7-4568-8434-F3715619D903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C1D004-59C7-4568-8434-F3715619D903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360317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C1D004-59C7-4568-8434-F3715619D903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956656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C1D004-59C7-4568-8434-F3715619D903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523375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C1D004-59C7-4568-8434-F3715619D903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685683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C1D004-59C7-4568-8434-F3715619D903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46369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074B1A-B7D7-A84E-AE63-B09EC6264E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74B048-EEC0-3FD5-66B4-1534615D76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DBB20D-DD63-7AE0-8EA4-A2E37B6A1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FE23EB-98DC-8BC3-1282-BB7B4C002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D7BB07-5009-34C4-1E14-59E5EC6A2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675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F4193D-66BC-7259-FC34-FFE235566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96CA00-D3CB-8B45-5404-8CF9CA5C77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8C35E3-9060-108D-9950-78F67F20C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5AE1E7-2189-4783-493A-80DB86D2D4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28BB4-86E7-81C4-B34E-37C4C5D62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76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AEFAF-29BC-2727-C287-1BDB5AB1D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556593-1590-DF64-3371-8C6FA84D70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E707AC-9EBF-A8B9-5131-977B08900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3EA723-4C5F-237F-CD11-DA4EC77C7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496C4F-A1F0-4912-8DFF-842FD56DF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2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F97670-91ED-F616-B9AE-53D8DC419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0E4B0-97D6-733C-7434-0203D000F0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BB1C3D-6118-A005-50AE-E4CDFFF28F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7B9CB5-FF8A-60D2-D417-704F244D9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852C57-5687-70B4-8414-9A9D13F08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15E336-D57D-8CDD-F8D5-A746307D8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37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B2234-D02C-1BD5-AC12-00B023030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BFCF91-1BA3-8079-704D-12B3FD7583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E69957-A4AE-8388-05DF-538151CFEF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64C6C43-447C-8154-678C-A6B82C2BD9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09D2B6-6C05-FD75-A831-040F0CB339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0582445-B6E9-330C-F54C-C2EDFE802D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6D59096-6128-67F1-37B9-A5F5498EF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DCDBC2-26A3-645E-288F-FD03C6A57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66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7DDCE-BCC7-80C0-16DD-399163A5BE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00A9DF-0473-251C-05FF-011AF41A9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6800B7-F713-5F6C-6085-F725EC6BE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7245F9-93D4-0A58-C95D-B92648043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09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F69909E-87B1-E01B-675C-A9F663A52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791E2C6-3294-98EE-90A6-DB5C3458D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A1F982-9CB5-B61B-D79A-6BF3B8326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5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FFFD6-73DD-6510-3484-43988AAB9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24838B-ACF0-D488-9B63-609284803E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A7D2CC-585C-A5A7-8BD2-B1A03AC0C9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5AF3E1-E492-E9F6-FE69-1247BE0F4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387B2F-94C8-B5AA-CAB5-727786CEF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CB89EF-38BB-6006-12CC-44BC482FF5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940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CF3F0-0FCC-222B-45BE-DA0DB4781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5EA379-6280-8673-F0C1-C3B77D91B4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057B15-3D69-736F-8BB6-1333DC3A5D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083CA6-237A-2A1E-281D-F2A602FA8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350B6A-0B33-D96D-6B90-41B65C655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199BD9-B6F4-3A36-F51E-A1589DB37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6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F325C-E3DF-BF0B-B3E1-66A8D504A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1BC5D5-4722-700C-F97D-43DB2BB5D0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D2BBD1-11D9-BB57-38F8-C03C834800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E94289-1F26-4910-0833-C7AB5370D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7EA1D-D1BC-E6C9-8CAE-2053CF82D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903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34E5C2-959D-D67A-96BB-8678C0A2BC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559E06-E07B-C535-5D01-D398AB9CBD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49121-92B6-E80A-DDEC-AF4CE99A4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16600C-A838-8983-70C0-1AACFACED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3C8872-BF18-74E1-409F-3889D7871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73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188CA2-059D-6984-D5FF-BB89E2981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FA074D-1A9D-0B0D-C1AD-7549E2A937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5C0E5-2AB3-1698-6B4F-B1F00C64DE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242B34-074D-F28E-FBBB-39F6CEC0F9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49F7EE-45E3-3072-0802-ECBC368D18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098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00200"/>
            <a:ext cx="8229600" cy="2239962"/>
          </a:xfrm>
        </p:spPr>
        <p:txBody>
          <a:bodyPr/>
          <a:lstStyle/>
          <a:p>
            <a:pPr algn="ctr"/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BRING THEM IN </a:t>
            </a:r>
            <a:b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[+ </a:t>
            </a:r>
            <a:r>
              <a:rPr lang="en-ZA" sz="28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solfa</a:t>
            </a:r>
            <a: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]</a:t>
            </a:r>
            <a:b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6000" b="1" dirty="0">
                <a:solidFill>
                  <a:schemeClr val="bg1"/>
                </a:solidFill>
                <a:latin typeface="Cambria" panose="02040503050406030204" pitchFamily="18" charset="0"/>
              </a:rPr>
              <a:t>36</a:t>
            </a:r>
            <a:endParaRPr lang="en-ZA" sz="60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62400" y="4071355"/>
            <a:ext cx="1219200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64370" y="914400"/>
            <a:ext cx="9483524" cy="3581400"/>
          </a:xfrm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Hark! 'tis the Shepherd's voice I hear,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Out in the desert dark and drear,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Calling the sheep who've gone astray,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Far from the Shepherd's fold away.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2" name="Diamond 1"/>
          <p:cNvSpPr/>
          <p:nvPr/>
        </p:nvSpPr>
        <p:spPr>
          <a:xfrm>
            <a:off x="3785150" y="627366"/>
            <a:ext cx="1472650" cy="567771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64370" y="914400"/>
            <a:ext cx="9483524" cy="4191000"/>
          </a:xfrm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Bring them in, bring them in,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Bring them in from the fields of sin;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Bring them in, bring them in,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Bring the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wand'ring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ones to Jesus.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2" name="Diamond 1"/>
          <p:cNvSpPr/>
          <p:nvPr/>
        </p:nvSpPr>
        <p:spPr>
          <a:xfrm>
            <a:off x="3443421" y="627366"/>
            <a:ext cx="2156108" cy="567771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11600" y="62230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</a:rPr>
              <a:t>Chorus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5881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64370" y="914400"/>
            <a:ext cx="9483524" cy="3733800"/>
          </a:xfrm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Who'll bring the lost ones to the fold,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Where they'll be sheltered from the cold?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Who'll go and help this Shepherd kind,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Help Him the wand' ring ones to find?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2" name="Diamond 1"/>
          <p:cNvSpPr/>
          <p:nvPr/>
        </p:nvSpPr>
        <p:spPr>
          <a:xfrm>
            <a:off x="3785150" y="627366"/>
            <a:ext cx="1472650" cy="567771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7292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64370" y="914400"/>
            <a:ext cx="9483524" cy="4267200"/>
          </a:xfrm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Bring them in, bring them in,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Bring them in from the fields of sin;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Bring them in, bring them in,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Bring the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wand'ring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ones to Jesus.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2" name="Diamond 1"/>
          <p:cNvSpPr/>
          <p:nvPr/>
        </p:nvSpPr>
        <p:spPr>
          <a:xfrm>
            <a:off x="3443421" y="627366"/>
            <a:ext cx="2156108" cy="567771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11600" y="62230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</a:rPr>
              <a:t>Chorus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01465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64370" y="914400"/>
            <a:ext cx="9483524" cy="3581400"/>
          </a:xfrm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Out in the desert hear their cry,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Out on the mountains wild and high;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Hark! 'tis the Master speaks to thee,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"Go find My sheep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where'er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they be."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2" name="Diamond 1"/>
          <p:cNvSpPr/>
          <p:nvPr/>
        </p:nvSpPr>
        <p:spPr>
          <a:xfrm>
            <a:off x="3785150" y="627366"/>
            <a:ext cx="1472650" cy="567771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7700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64370" y="914400"/>
            <a:ext cx="9483524" cy="4114800"/>
          </a:xfrm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Bring them in, bring them in,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Bring them in from the fields of sin;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Bring them in, bring them in,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Bring the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wand'ring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ones to Jesus.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2" name="Diamond 1"/>
          <p:cNvSpPr/>
          <p:nvPr/>
        </p:nvSpPr>
        <p:spPr>
          <a:xfrm>
            <a:off x="3443421" y="627366"/>
            <a:ext cx="2156108" cy="567771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11600" y="62230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</a:rPr>
              <a:t>Chorus</a:t>
            </a:r>
            <a:endParaRPr lang="en-US" sz="2800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91584" y="5575517"/>
            <a:ext cx="661416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1763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 descr="C:\Users\ukelo\Documents\THE LORD'S BUSINESS\Music\Solfege\Solfege pics\Hark 'tis the Shepherd's voice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40" t="6878" r="2520" b="7757"/>
          <a:stretch/>
        </p:blipFill>
        <p:spPr bwMode="auto">
          <a:xfrm>
            <a:off x="76200" y="76200"/>
            <a:ext cx="9067800" cy="67056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298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1425</TotalTime>
  <Words>222</Words>
  <Application>Microsoft Office PowerPoint</Application>
  <PresentationFormat>On-screen Show (4:3)</PresentationFormat>
  <Paragraphs>48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Cambria</vt:lpstr>
      <vt:lpstr>Office Theme</vt:lpstr>
      <vt:lpstr>BRING THEM IN  [+ solfa] 36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BRING THEM IN</dc:title>
  <dc:creator>Ukelo</dc:creator>
  <cp:lastModifiedBy>Ukelo Alimange</cp:lastModifiedBy>
  <cp:revision>25</cp:revision>
  <dcterms:created xsi:type="dcterms:W3CDTF">2006-08-16T00:00:00Z</dcterms:created>
  <dcterms:modified xsi:type="dcterms:W3CDTF">2024-04-09T23:06:09Z</dcterms:modified>
</cp:coreProperties>
</file>