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2" r:id="rId6"/>
    <p:sldId id="272" r:id="rId7"/>
    <p:sldId id="269" r:id="rId8"/>
    <p:sldId id="275" r:id="rId9"/>
    <p:sldId id="270" r:id="rId10"/>
    <p:sldId id="276" r:id="rId11"/>
    <p:sldId id="271" r:id="rId12"/>
    <p:sldId id="27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62" autoAdjust="0"/>
    <p:restoredTop sz="94660"/>
  </p:normalViewPr>
  <p:slideViewPr>
    <p:cSldViewPr>
      <p:cViewPr varScale="1">
        <p:scale>
          <a:sx n="84" d="100"/>
          <a:sy n="84" d="100"/>
        </p:scale>
        <p:origin x="1363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11/28/2024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47255"/>
            <a:ext cx="7851648" cy="1662545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</a:rPr>
              <a:t>Trying to Walk in the Steps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54104" y="2451344"/>
            <a:ext cx="1145005" cy="520456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77500" lnSpcReduction="20000"/>
          </a:bodyPr>
          <a:lstStyle/>
          <a:p>
            <a:pPr algn="ctr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536</a:t>
            </a:r>
          </a:p>
        </p:txBody>
      </p:sp>
      <p:sp>
        <p:nvSpPr>
          <p:cNvPr id="4" name="Bevel 3"/>
          <p:cNvSpPr/>
          <p:nvPr/>
        </p:nvSpPr>
        <p:spPr>
          <a:xfrm>
            <a:off x="3749227" y="3251410"/>
            <a:ext cx="782054" cy="48239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89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067800" cy="60198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Trying to walk in the steps of the Saviour,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Trying to follow our Saviour and King;</a:t>
            </a: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Shaping our lives by His blessed example,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Happy,how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happy, the songs that we bring.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8600" y="-54572"/>
            <a:ext cx="1217066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28611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9067800" cy="60198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How beautiful to walk in the steps of the Saviour,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Stepping in the light, stepping in the light;</a:t>
            </a:r>
          </a:p>
          <a:p>
            <a:pPr marL="0" indent="0" algn="ctr">
              <a:buNone/>
            </a:pP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How beautiful to walk in the steps of the Saviour,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Led in paths of light.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23942" y="143957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5856" y="22539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21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067800" cy="60198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Pressing more closely to Him who is leading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When we are tempted to turn from the way;</a:t>
            </a: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Trusting the arm that is strong to defend us,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Happy, how happy, our praises each day.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3467" y="-91148"/>
            <a:ext cx="1217066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5673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0F329-1507-4F70-53A5-DC32549F70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386C8F-0323-C992-65C6-3CFB65BAE1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57200"/>
            <a:ext cx="9067800" cy="60198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How beautiful to walk in the steps of the Saviour,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Stepping in the light, stepping in the light;</a:t>
            </a:r>
          </a:p>
          <a:p>
            <a:pPr marL="0" indent="0" algn="ctr">
              <a:buNone/>
            </a:pP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How beautiful to walk in the steps of the Saviour,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Led in paths of light.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E06F248D-588F-6178-5171-6BC49BCD6FC9}"/>
              </a:ext>
            </a:extLst>
          </p:cNvPr>
          <p:cNvSpPr/>
          <p:nvPr/>
        </p:nvSpPr>
        <p:spPr>
          <a:xfrm>
            <a:off x="3723942" y="143957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549F33-2793-DEFD-B3DB-AC5DDF2D459A}"/>
              </a:ext>
            </a:extLst>
          </p:cNvPr>
          <p:cNvSpPr/>
          <p:nvPr/>
        </p:nvSpPr>
        <p:spPr>
          <a:xfrm>
            <a:off x="3955856" y="22539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59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04" y="624548"/>
            <a:ext cx="9067800" cy="5547652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Walking in footsteps of gentle forbearance,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Footsteps of faithfulness, mercy and love;</a:t>
            </a: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Looking to Him for the grace freely promised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Happy, how happy, our journey above.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3467" y="0"/>
            <a:ext cx="1217066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8108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620AC0-50C4-9852-51E7-159AFB87E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2A3BE-E690-0D32-BC9A-CDE4D29703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57200"/>
            <a:ext cx="9067800" cy="60198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How beautiful to walk in the steps of the Saviour,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Stepping in the light, stepping in the light;</a:t>
            </a:r>
          </a:p>
          <a:p>
            <a:pPr marL="0" indent="0" algn="ctr">
              <a:buNone/>
            </a:pP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How beautiful to walk in the steps of the Saviour,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Led in paths of light.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F15041D5-CF2E-E33F-FE0E-2A176F8E167B}"/>
              </a:ext>
            </a:extLst>
          </p:cNvPr>
          <p:cNvSpPr/>
          <p:nvPr/>
        </p:nvSpPr>
        <p:spPr>
          <a:xfrm>
            <a:off x="3723942" y="143957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E389DC-E2C7-70C8-416A-F3AD77405346}"/>
              </a:ext>
            </a:extLst>
          </p:cNvPr>
          <p:cNvSpPr/>
          <p:nvPr/>
        </p:nvSpPr>
        <p:spPr>
          <a:xfrm>
            <a:off x="3955856" y="22539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43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24548"/>
            <a:ext cx="9067800" cy="5928652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Trying to walk in the steps of the Saviour,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Upward, still upward we'll follow our Guide;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we shall see Him, the King in His beauty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Happy, how happy, our place at His side.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3467" y="0"/>
            <a:ext cx="1217066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8818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D62CB-2403-72FF-237F-CB00FA5F0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5F644-82F8-AD9C-0218-423E73881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57200"/>
            <a:ext cx="9067800" cy="60198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How beautiful to walk in the steps of the Saviour,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Stepping in the light, stepping in the light;</a:t>
            </a:r>
          </a:p>
          <a:p>
            <a:pPr marL="0" indent="0" algn="ctr">
              <a:buNone/>
            </a:pP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How beautiful to walk in the steps of the Saviour,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Led in paths of light.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9F6C3613-D39B-476F-1C62-EEEFC349B33C}"/>
              </a:ext>
            </a:extLst>
          </p:cNvPr>
          <p:cNvSpPr/>
          <p:nvPr/>
        </p:nvSpPr>
        <p:spPr>
          <a:xfrm>
            <a:off x="3723942" y="143957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3BDD52-575E-5D89-B366-F419F71D7A01}"/>
              </a:ext>
            </a:extLst>
          </p:cNvPr>
          <p:cNvSpPr/>
          <p:nvPr/>
        </p:nvSpPr>
        <p:spPr>
          <a:xfrm>
            <a:off x="3955856" y="225398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2570EA6-4E91-0DAE-82AD-A834FC33243C}"/>
              </a:ext>
            </a:extLst>
          </p:cNvPr>
          <p:cNvSpPr/>
          <p:nvPr/>
        </p:nvSpPr>
        <p:spPr>
          <a:xfrm>
            <a:off x="4343400" y="6558419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47124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B7DD4480-D0FD-4468-94E4-C834957877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8E11894-AC12-428E-8CE4-10A8C2B3EB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32193F-1972-474A-9AFA-BF94FD756612}">
  <ds:schemaRefs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538</TotalTime>
  <Words>325</Words>
  <Application>Microsoft Office PowerPoint</Application>
  <PresentationFormat>On-screen Show (4:3)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Cambria</vt:lpstr>
      <vt:lpstr>Constantia</vt:lpstr>
      <vt:lpstr>Wingdings 2</vt:lpstr>
      <vt:lpstr>Flow</vt:lpstr>
      <vt:lpstr>Trying to Walk in the Steps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Trying to walk in the steps of the Saviour</dc:title>
  <dc:creator>A. Ukelo</dc:creator>
  <cp:lastModifiedBy>LUBO</cp:lastModifiedBy>
  <cp:revision>29</cp:revision>
  <dcterms:created xsi:type="dcterms:W3CDTF">2006-08-16T00:00:00Z</dcterms:created>
  <dcterms:modified xsi:type="dcterms:W3CDTF">2024-11-28T14:52:21Z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