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  <p:sldId id="262" r:id="rId5"/>
    <p:sldId id="263" r:id="rId6"/>
    <p:sldId id="264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0" y="76200"/>
            <a:ext cx="9144000" cy="558292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dirty="0" err="1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Tshilingila</a:t>
            </a:r>
            <a:r>
              <a:rPr lang="en-US" sz="80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US" sz="8000" b="1" dirty="0" err="1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Yesu</a:t>
            </a:r>
            <a:endParaRPr lang="en-US" sz="8000" b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347</a:t>
            </a:r>
            <a:endParaRPr lang="en-US" sz="80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endParaRPr lang="en-US" b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endParaRPr lang="en-US" b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endParaRPr lang="en-US" b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endParaRPr lang="en-US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Bevel 9"/>
          <p:cNvSpPr/>
          <p:nvPr/>
        </p:nvSpPr>
        <p:spPr>
          <a:xfrm>
            <a:off x="4017818" y="2819400"/>
            <a:ext cx="110836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8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8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66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4800" y="1447800"/>
            <a:ext cx="8610600" cy="152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7" name="Content Placeholder 2"/>
          <p:cNvSpPr>
            <a:spLocks noGrp="1"/>
          </p:cNvSpPr>
          <p:nvPr/>
        </p:nvSpPr>
        <p:spPr>
          <a:xfrm>
            <a:off x="0" y="1143001"/>
            <a:ext cx="9144000" cy="44958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  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Tshilingila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Yesu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tshuma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tshipema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</a:t>
            </a:r>
            <a:r>
              <a:rPr lang="en-US" sz="2400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(X2)</a:t>
            </a:r>
          </a:p>
          <a:p>
            <a:pPr marL="0" indent="0">
              <a:buNone/>
            </a:pPr>
            <a:endParaRPr lang="fr-CD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0" indent="0">
              <a:buNone/>
            </a:pPr>
            <a:r>
              <a:rPr lang="fr-CD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   </a:t>
            </a:r>
            <a:r>
              <a:rPr lang="fr-CD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Kutumikia</a:t>
            </a:r>
            <a:r>
              <a:rPr lang="fr-CD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Yesu</a:t>
            </a:r>
            <a:r>
              <a:rPr lang="fr-CD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ni </a:t>
            </a:r>
            <a:r>
              <a:rPr lang="fr-CD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kitu</a:t>
            </a:r>
            <a:r>
              <a:rPr lang="fr-CD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kizuri</a:t>
            </a:r>
            <a:r>
              <a:rPr lang="fr-CD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         </a:t>
            </a:r>
            <a:r>
              <a:rPr lang="en-US" sz="2400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(X2)</a:t>
            </a:r>
          </a:p>
          <a:p>
            <a:pPr marL="0" indent="0">
              <a:buNone/>
            </a:pPr>
            <a:r>
              <a:rPr lang="fr-CD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</p:txBody>
      </p:sp>
      <p:pic>
        <p:nvPicPr>
          <p:cNvPr id="10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9926">
            <a:off x="4111461" y="4062192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3962400" y="762000"/>
            <a:ext cx="1219200" cy="510381"/>
          </a:xfrm>
          <a:prstGeom prst="rect">
            <a:avLst/>
          </a:prstGeom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sz="3200" b="1" noProof="0" dirty="0">
                <a:solidFill>
                  <a:srgbClr val="FF0000"/>
                </a:solidFill>
                <a:latin typeface="Cambria" panose="02040503050406030204" pitchFamily="18" charset="0"/>
                <a:cs typeface="Arial" pitchFamily="34" charset="0"/>
              </a:rPr>
              <a:t>1</a:t>
            </a:r>
            <a:endParaRPr kumimoji="0" lang="en-CA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304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4800" y="1447800"/>
            <a:ext cx="8610600" cy="152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7" name="Content Placeholder 2"/>
          <p:cNvSpPr>
            <a:spLocks noGrp="1"/>
          </p:cNvSpPr>
          <p:nvPr/>
        </p:nvSpPr>
        <p:spPr>
          <a:xfrm>
            <a:off x="0" y="1143001"/>
            <a:ext cx="9144000" cy="44958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fr-CD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        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Gukorera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Yesu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nikintu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ciza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</a:t>
            </a:r>
            <a:r>
              <a:rPr lang="fr-CD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      </a:t>
            </a:r>
            <a:r>
              <a:rPr lang="fr-CD" sz="2400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  (X2)</a:t>
            </a:r>
          </a:p>
          <a:p>
            <a:pPr marL="0" indent="0">
              <a:buNone/>
            </a:pPr>
            <a:r>
              <a:rPr lang="fr-CD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    </a:t>
            </a:r>
          </a:p>
          <a:p>
            <a:pPr marL="0" indent="0">
              <a:buNone/>
            </a:pPr>
            <a:r>
              <a:rPr lang="fr-CD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         </a:t>
            </a:r>
            <a:r>
              <a:rPr lang="fr-CD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Kosalela</a:t>
            </a:r>
            <a:r>
              <a:rPr lang="fr-CD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Yesu</a:t>
            </a:r>
            <a:r>
              <a:rPr lang="fr-CD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ezali</a:t>
            </a:r>
            <a:r>
              <a:rPr lang="fr-CD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fr-CD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malamu</a:t>
            </a:r>
            <a:r>
              <a:rPr lang="fr-CD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       </a:t>
            </a:r>
            <a:r>
              <a:rPr lang="fr-CD" sz="2400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(X2)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962400" y="762000"/>
            <a:ext cx="1219200" cy="510381"/>
          </a:xfrm>
          <a:prstGeom prst="rect">
            <a:avLst/>
          </a:prstGeom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sz="3200" b="1" dirty="0">
                <a:solidFill>
                  <a:srgbClr val="FF0000"/>
                </a:solidFill>
                <a:latin typeface="Cambria" panose="02040503050406030204" pitchFamily="18" charset="0"/>
                <a:cs typeface="Arial" pitchFamily="34" charset="0"/>
              </a:rPr>
              <a:t>2</a:t>
            </a:r>
            <a:endParaRPr kumimoji="0" lang="en-CA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</p:txBody>
      </p:sp>
      <p:pic>
        <p:nvPicPr>
          <p:cNvPr id="11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9926">
            <a:off x="4111461" y="4062192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822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4800" y="1447800"/>
            <a:ext cx="8610600" cy="152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7" name="Content Placeholder 2"/>
          <p:cNvSpPr>
            <a:spLocks noGrp="1"/>
          </p:cNvSpPr>
          <p:nvPr/>
        </p:nvSpPr>
        <p:spPr>
          <a:xfrm>
            <a:off x="0" y="1143001"/>
            <a:ext cx="9144000" cy="44958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fr-CD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0" indent="0">
              <a:buNone/>
            </a:pPr>
            <a:r>
              <a:rPr lang="fr-CD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   </a:t>
            </a:r>
            <a:r>
              <a:rPr lang="fr-CD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Ukumnandi</a:t>
            </a:r>
            <a:r>
              <a:rPr lang="fr-CD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’</a:t>
            </a:r>
            <a:r>
              <a:rPr lang="fr-CD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kukosela</a:t>
            </a:r>
            <a:r>
              <a:rPr lang="fr-CD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’</a:t>
            </a:r>
            <a:r>
              <a:rPr lang="fr-CD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Jesu</a:t>
            </a:r>
            <a:r>
              <a:rPr lang="fr-CD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    </a:t>
            </a:r>
            <a:r>
              <a:rPr lang="fr-CD" sz="2400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(X2)</a:t>
            </a:r>
          </a:p>
          <a:p>
            <a:pPr marL="0" indent="0">
              <a:buNone/>
            </a:pP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  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Kwenzela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Zambi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mudimu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kwimpe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fr-CD" sz="2400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(X2)</a:t>
            </a:r>
          </a:p>
          <a:p>
            <a:pPr marL="0" indent="0">
              <a:buNone/>
            </a:pP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962400" y="762000"/>
            <a:ext cx="1219200" cy="510381"/>
          </a:xfrm>
          <a:prstGeom prst="rect">
            <a:avLst/>
          </a:prstGeom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sz="3200" b="1" dirty="0">
                <a:solidFill>
                  <a:srgbClr val="FF0000"/>
                </a:solidFill>
                <a:latin typeface="Cambria" panose="02040503050406030204" pitchFamily="18" charset="0"/>
                <a:cs typeface="Arial" pitchFamily="34" charset="0"/>
              </a:rPr>
              <a:t>3</a:t>
            </a:r>
            <a:endParaRPr kumimoji="0" lang="en-CA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</p:txBody>
      </p:sp>
      <p:pic>
        <p:nvPicPr>
          <p:cNvPr id="11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9926">
            <a:off x="4111461" y="4062192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822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4800" y="1447800"/>
            <a:ext cx="8610600" cy="152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962400" y="685800"/>
            <a:ext cx="1219200" cy="510381"/>
          </a:xfrm>
          <a:prstGeom prst="rect">
            <a:avLst/>
          </a:prstGeom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sz="3200" b="1" dirty="0">
                <a:solidFill>
                  <a:srgbClr val="FF0000"/>
                </a:solidFill>
                <a:latin typeface="Cambria" panose="02040503050406030204" pitchFamily="18" charset="0"/>
                <a:cs typeface="Arial" pitchFamily="34" charset="0"/>
              </a:rPr>
              <a:t>4</a:t>
            </a:r>
            <a:endParaRPr kumimoji="0" lang="en-CA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</p:txBody>
      </p:sp>
      <p:pic>
        <p:nvPicPr>
          <p:cNvPr id="11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9926">
            <a:off x="4111461" y="4062192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2"/>
          <p:cNvSpPr>
            <a:spLocks noGrp="1"/>
          </p:cNvSpPr>
          <p:nvPr/>
        </p:nvSpPr>
        <p:spPr>
          <a:xfrm>
            <a:off x="0" y="1143001"/>
            <a:ext cx="9144000" cy="44958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How sweet it is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t</a:t>
            </a: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o serve the Lord Jesus!</a:t>
            </a:r>
            <a:r>
              <a:rPr lang="en-GB" sz="2400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(X2)</a:t>
            </a:r>
            <a:endParaRPr lang="fr-CD" sz="2400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0" indent="0">
              <a:buNone/>
            </a:pP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Oh! Qu’il est bon de servir le Seigneur</a:t>
            </a:r>
            <a:r>
              <a:rPr lang="en-GB" sz="48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</a:t>
            </a:r>
            <a:r>
              <a:rPr lang="en-GB" sz="2400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(X2)</a:t>
            </a:r>
            <a:endParaRPr lang="fr-CD" sz="2400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</a:p>
        </p:txBody>
      </p:sp>
      <p:pic>
        <p:nvPicPr>
          <p:cNvPr id="9" name="Picture 6" descr="https://d13yacurqjgara.cloudfront.net/users/725868/screenshots/2167822/guitar.gif">
            <a:extLst>
              <a:ext uri="{FF2B5EF4-FFF2-40B4-BE49-F238E27FC236}">
                <a16:creationId xmlns:a16="http://schemas.microsoft.com/office/drawing/2014/main" id="{4C69FE21-A6D2-69E6-1F00-45BB9C4A7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9926">
            <a:off x="4041939" y="4214592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822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4800" y="1447800"/>
            <a:ext cx="8610600" cy="152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7" name="Content Placeholder 2"/>
          <p:cNvSpPr>
            <a:spLocks noGrp="1"/>
          </p:cNvSpPr>
          <p:nvPr/>
        </p:nvSpPr>
        <p:spPr>
          <a:xfrm>
            <a:off x="0" y="1033816"/>
            <a:ext cx="9144000" cy="4604984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Tshilingila</a:t>
            </a:r>
            <a:r>
              <a:rPr lang="en-US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Yesu</a:t>
            </a:r>
            <a:r>
              <a:rPr lang="en-US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tshuma</a:t>
            </a:r>
            <a:r>
              <a:rPr lang="en-US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tshipema</a:t>
            </a:r>
            <a:r>
              <a:rPr lang="en-US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   </a:t>
            </a:r>
            <a:r>
              <a:rPr lang="en-US" sz="2400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(X2)</a:t>
            </a:r>
          </a:p>
          <a:p>
            <a:pPr marL="514350" indent="-514350">
              <a:buFont typeface="+mj-lt"/>
              <a:buAutoNum type="arabicPeriod"/>
            </a:pPr>
            <a:r>
              <a:rPr lang="fr-CD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Kutumikia</a:t>
            </a:r>
            <a:r>
              <a:rPr lang="fr-CD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fr-CD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Yesu</a:t>
            </a:r>
            <a:r>
              <a:rPr lang="fr-CD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ni </a:t>
            </a:r>
            <a:r>
              <a:rPr lang="fr-CD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kitu</a:t>
            </a:r>
            <a:r>
              <a:rPr lang="fr-CD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fr-CD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kizuri</a:t>
            </a:r>
            <a:r>
              <a:rPr lang="fr-CD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              ’’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Gukorera</a:t>
            </a:r>
            <a:r>
              <a:rPr lang="en-GB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GB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Yesu</a:t>
            </a:r>
            <a:r>
              <a:rPr lang="en-GB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GB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nikintu</a:t>
            </a:r>
            <a:r>
              <a:rPr lang="en-GB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GB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ciza</a:t>
            </a:r>
            <a:r>
              <a:rPr lang="en-GB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                   ’’</a:t>
            </a:r>
            <a:endParaRPr lang="fr-CD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fr-CD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Kosalela</a:t>
            </a:r>
            <a:r>
              <a:rPr lang="fr-CD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fr-CD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Yesu</a:t>
            </a:r>
            <a:r>
              <a:rPr lang="fr-CD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fr-CD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ezali</a:t>
            </a:r>
            <a:r>
              <a:rPr lang="fr-CD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fr-CD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malamu</a:t>
            </a:r>
            <a:r>
              <a:rPr lang="fr-CD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                  ’’</a:t>
            </a:r>
          </a:p>
          <a:p>
            <a:pPr marL="514350" indent="-514350">
              <a:buFont typeface="+mj-lt"/>
              <a:buAutoNum type="arabicPeriod"/>
            </a:pPr>
            <a:r>
              <a:rPr lang="fr-CD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Ukumnandi</a:t>
            </a:r>
            <a:r>
              <a:rPr lang="fr-CD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</a:t>
            </a:r>
            <a:r>
              <a:rPr lang="fr-CD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kukosela</a:t>
            </a:r>
            <a:r>
              <a:rPr lang="fr-CD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’</a:t>
            </a:r>
            <a:r>
              <a:rPr lang="fr-CD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Jesu</a:t>
            </a:r>
            <a:r>
              <a:rPr lang="fr-CD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                  ’’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Kwenzela</a:t>
            </a:r>
            <a:r>
              <a:rPr lang="en-GB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GB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Zambi</a:t>
            </a:r>
            <a:r>
              <a:rPr lang="en-GB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GB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mudimu</a:t>
            </a:r>
            <a:r>
              <a:rPr lang="en-GB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GB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kwimpe</a:t>
            </a:r>
            <a:r>
              <a:rPr lang="en-GB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!</a:t>
            </a:r>
            <a:r>
              <a:rPr lang="fr-CD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    ’’</a:t>
            </a:r>
            <a:endParaRPr lang="en-GB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How sweet it is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t</a:t>
            </a:r>
            <a:r>
              <a:rPr lang="en-GB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o serve the Lord Jesus!</a:t>
            </a:r>
            <a:endParaRPr lang="fr-CD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Oh! Qu’il est bon de servir le Seigneur! </a:t>
            </a:r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245592" y="64251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962400" y="652816"/>
            <a:ext cx="1219200" cy="381000"/>
          </a:xfrm>
          <a:prstGeom prst="rect">
            <a:avLst/>
          </a:prstGeom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sz="3200" b="1" dirty="0">
                <a:solidFill>
                  <a:srgbClr val="FF0000"/>
                </a:solidFill>
                <a:latin typeface="Cambria" panose="02040503050406030204" pitchFamily="18" charset="0"/>
                <a:cs typeface="Arial" pitchFamily="34" charset="0"/>
              </a:rPr>
              <a:t>5</a:t>
            </a:r>
            <a:endParaRPr kumimoji="0" lang="en-CA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22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1126</TotalTime>
  <Words>152</Words>
  <Application>Microsoft Office PowerPoint</Application>
  <PresentationFormat>On-screen Show (4:3)</PresentationFormat>
  <Paragraphs>41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Cambria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A. Ukelo</dc:creator>
  <cp:lastModifiedBy>Ukelo Alimange</cp:lastModifiedBy>
  <cp:revision>34</cp:revision>
  <dcterms:created xsi:type="dcterms:W3CDTF">2006-08-16T00:00:00Z</dcterms:created>
  <dcterms:modified xsi:type="dcterms:W3CDTF">2022-08-20T10:09:08Z</dcterms:modified>
</cp:coreProperties>
</file>