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69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6E6E8-CC5F-4042-8865-A1B90A0862C0}" type="datetimeFigureOut">
              <a:rPr lang="en-ZA" smtClean="0"/>
              <a:t>2024/03/30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71089C-387C-4193-8D92-A465FCF61D0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01280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1089C-387C-4193-8D92-A465FCF61D08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26948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685800" y="457200"/>
            <a:ext cx="7772400" cy="2971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i="1" dirty="0" err="1">
                <a:solidFill>
                  <a:srgbClr val="FFFF00"/>
                </a:solidFill>
                <a:latin typeface="Cambria" panose="02040503050406030204" pitchFamily="18" charset="0"/>
                <a:cs typeface="Aparajita" panose="020B0604020202020204" pitchFamily="34" charset="0"/>
              </a:rPr>
              <a:t>Tukiwa</a:t>
            </a:r>
            <a:r>
              <a:rPr lang="en-US" sz="7200" b="1" i="1" dirty="0">
                <a:solidFill>
                  <a:srgbClr val="FFFF00"/>
                </a:solidFill>
                <a:latin typeface="Cambria" panose="02040503050406030204" pitchFamily="18" charset="0"/>
                <a:cs typeface="Aparajita" panose="020B0604020202020204" pitchFamily="34" charset="0"/>
              </a:rPr>
              <a:t> </a:t>
            </a:r>
            <a:r>
              <a:rPr lang="en-US" sz="7200" b="1" i="1" dirty="0" err="1">
                <a:solidFill>
                  <a:srgbClr val="FFFF00"/>
                </a:solidFill>
                <a:latin typeface="Cambria" panose="02040503050406030204" pitchFamily="18" charset="0"/>
                <a:cs typeface="Aparajita" panose="020B0604020202020204" pitchFamily="34" charset="0"/>
              </a:rPr>
              <a:t>Ndani</a:t>
            </a:r>
            <a:r>
              <a:rPr lang="en-US" sz="7200" b="1" i="1" dirty="0">
                <a:solidFill>
                  <a:srgbClr val="FFFF00"/>
                </a:solidFill>
                <a:latin typeface="Cambria" panose="02040503050406030204" pitchFamily="18" charset="0"/>
                <a:cs typeface="Aparajita" panose="020B0604020202020204" pitchFamily="34" charset="0"/>
              </a:rPr>
              <a:t> </a:t>
            </a:r>
          </a:p>
          <a:p>
            <a:r>
              <a:rPr lang="en-US" sz="60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anose="020B0604020202020204" pitchFamily="34" charset="0"/>
              </a:rPr>
              <a:t>677</a:t>
            </a:r>
          </a:p>
        </p:txBody>
      </p:sp>
      <p:sp>
        <p:nvSpPr>
          <p:cNvPr id="10" name="Bevel 9"/>
          <p:cNvSpPr/>
          <p:nvPr/>
        </p:nvSpPr>
        <p:spPr>
          <a:xfrm>
            <a:off x="3962400" y="3276600"/>
            <a:ext cx="1219200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66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304800" y="1447800"/>
            <a:ext cx="8610600" cy="152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Content Placeholder 2"/>
          <p:cNvSpPr>
            <a:spLocks noGrp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3538" indent="0" defTabSz="449263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1106488" indent="-742950" defTabSz="449263">
              <a:buAutoNum type="arabicPeriod"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Tukiwa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ndani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Mwokozi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363538" indent="0" defTabSz="449263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Shetani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hawezi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kutukamata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         </a:t>
            </a:r>
          </a:p>
          <a:p>
            <a:pPr marL="900113" indent="0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      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Sababu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tunakikimbilio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1106488" indent="-742950">
              <a:buAutoNum type="arabicPeriod" startAt="2"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Tukimujua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Yule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tunaamini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         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1106488" indent="-742950">
              <a:buAutoNum type="arabicPeriod" startAt="2"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Tukifanya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mapenzi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Mwokozi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1106488" indent="-742950">
              <a:buAutoNum type="arabicPeriod" startAt="2"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Tukitembea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Mwokozi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    </a:t>
            </a:r>
            <a:r>
              <a:rPr lang="en-ZA" sz="3600" i="1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r>
              <a:rPr lang="en-ZA" sz="36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3" name="Right Brace 2"/>
          <p:cNvSpPr/>
          <p:nvPr/>
        </p:nvSpPr>
        <p:spPr>
          <a:xfrm>
            <a:off x="7543800" y="1447800"/>
            <a:ext cx="304800" cy="1216378"/>
          </a:xfrm>
          <a:prstGeom prst="rightBrace">
            <a:avLst>
              <a:gd name="adj1" fmla="val 46428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7924800" y="1752600"/>
            <a:ext cx="7152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r>
              <a:rPr lang="en-ZA" sz="3200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endParaRPr lang="en-ZA" sz="3200" dirty="0">
              <a:solidFill>
                <a:srgbClr val="FFFF00"/>
              </a:solidFill>
            </a:endParaRPr>
          </a:p>
        </p:txBody>
      </p:sp>
      <p:sp>
        <p:nvSpPr>
          <p:cNvPr id="10" name="Action Button: End 11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F15B45D-00C6-4783-9D5E-DD8C3B8C8E7D}"/>
              </a:ext>
            </a:extLst>
          </p:cNvPr>
          <p:cNvSpPr/>
          <p:nvPr/>
        </p:nvSpPr>
        <p:spPr>
          <a:xfrm>
            <a:off x="4289703" y="4724400"/>
            <a:ext cx="566777" cy="10479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4D409F7-8E1C-44EB-8C87-7CAA5A389A28}"/>
              </a:ext>
            </a:extLst>
          </p:cNvPr>
          <p:cNvSpPr txBox="1">
            <a:spLocks/>
          </p:cNvSpPr>
          <p:nvPr/>
        </p:nvSpPr>
        <p:spPr>
          <a:xfrm>
            <a:off x="0" y="5001915"/>
            <a:ext cx="9144000" cy="1475085"/>
          </a:xfrm>
          <a:prstGeom prst="rect">
            <a:avLst/>
          </a:prstGeom>
          <a:ln w="28575"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anose="020B0604020202020204" pitchFamily="34" charset="0"/>
              </a:rPr>
              <a:t>If you abide in JESUS, know your Master, do His will and walk with Him; then Satan may never get hold of you for the LORD is your sure Refuge.</a:t>
            </a:r>
          </a:p>
        </p:txBody>
      </p:sp>
    </p:spTree>
    <p:extLst>
      <p:ext uri="{BB962C8B-B14F-4D97-AF65-F5344CB8AC3E}">
        <p14:creationId xmlns:p14="http://schemas.microsoft.com/office/powerpoint/2010/main" val="44069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1449</TotalTime>
  <Words>81</Words>
  <Application>Microsoft Office PowerPoint</Application>
  <PresentationFormat>On-screen Show (4:3)</PresentationFormat>
  <Paragraphs>14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PowerPoint Presentation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Ukelo Alimange</cp:lastModifiedBy>
  <cp:revision>90</cp:revision>
  <dcterms:created xsi:type="dcterms:W3CDTF">2006-08-16T00:00:00Z</dcterms:created>
  <dcterms:modified xsi:type="dcterms:W3CDTF">2024-03-30T01:22:02Z</dcterms:modified>
</cp:coreProperties>
</file>