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7"/>
  </p:notesMasterIdLst>
  <p:sldIdLst>
    <p:sldId id="257" r:id="rId5"/>
    <p:sldId id="278" r:id="rId6"/>
    <p:sldId id="269" r:id="rId7"/>
    <p:sldId id="279" r:id="rId8"/>
    <p:sldId id="268" r:id="rId9"/>
    <p:sldId id="280" r:id="rId10"/>
    <p:sldId id="266" r:id="rId11"/>
    <p:sldId id="281" r:id="rId12"/>
    <p:sldId id="267" r:id="rId13"/>
    <p:sldId id="282" r:id="rId14"/>
    <p:sldId id="264" r:id="rId15"/>
    <p:sldId id="28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83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456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C2A2CE-0F30-4AAB-BF1C-05CD1340428D}" type="datetimeFigureOut">
              <a:rPr lang="en-ZA" smtClean="0"/>
              <a:t>2024/12/06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259F33-3A63-4C60-97A9-89CA00D65A15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3986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259F33-3A63-4C60-97A9-89CA00D65A15}" type="slidenum">
              <a:rPr lang="en-ZA" smtClean="0"/>
              <a:t>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989184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11EFF-EDA3-C859-5B9D-EFBBA0E8A1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E14508-DD92-89FD-B49D-57376C930E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45B412-AE04-8F3E-3C2E-B4292D3F2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2024/12/06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43915D-F1FE-0AD9-5CD9-C4BBC0A45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197BB8-37D6-A21B-336D-AC09B5B1C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51471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B4992-3F62-B170-496F-BDE03353E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516237-E3AA-2906-8D78-4E5E293FB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AE53A-FE45-13E2-1AE2-9AAB5F01C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2024/12/06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C8E081-6823-2F8D-3E87-261C66CDC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4BDC9D-E45E-5917-CD4C-B715A8506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02774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8FE2B-BF75-2D00-E271-E4645B9C3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A694EB-0903-FCFA-CB8D-9BD76A89C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41E55E-1DD1-9AD2-B175-149485F88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2024/12/06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80E97-4C54-5FA3-904A-45FB5B6CF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0A4C3C-2AA0-B808-CC82-A40AB0AFC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36829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50A9D-51E6-51CB-E509-95104D8DD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602E7B-81F5-9D33-862F-0AE23F51A2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DC3F06-630B-F25F-ADD9-9993F411D1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9BA11F-1FF1-030D-26C2-FEE51AB48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2024/12/06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830D5E-59AB-9B1F-1DB4-3D8618D75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22D81D-38FC-1926-39B8-6F24C371A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73794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39285-E12B-974E-A8C1-3CE68872F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D0076A-E500-B3C9-DD94-E22AFE6C85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FE51B8-9378-E09C-E265-9403466504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C7F497-BD0D-5B57-4777-20DA19C46E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A4AE1A-CA63-8F5C-2B04-8BC5BE95CF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42C6BC-C118-09B1-125F-A31C373F8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2024/12/06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CFA02E-1D62-02CD-8CFC-BC42F8177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3D27B2-AA69-F99E-C9B9-DA588C4BA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06388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BAC77-E1B0-16D2-3B36-4CCC730E1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DE4259-9B58-C29F-34DF-B987723A3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2024/12/06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C3F84B-9924-7E72-581E-93753DB13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1D5E3A-7B95-EE60-1F12-A62E7845D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71641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F712F8-4F48-B7DE-DC0E-33EC69B523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2024/12/06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82BE0F-B3B4-468F-E5DB-9A7665BD8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3B9EEE-D211-FC33-C182-93B7D63FA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56234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6AF2E-71C1-0289-C681-B5FF67CD0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FA2E8B-66B3-E28E-4E20-A3E370DEB7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24B0D9-C551-FF95-BFC3-D8729B28DD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C7E8F8-A70F-BEBA-FE75-41EAC0C15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2024/12/06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E0CA6D-80C1-5A6F-2DE5-BE3BE1740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C964DB-AE33-FBAD-476A-779613C25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37466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4CC27-CDFB-39CC-CACE-010768BA8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C205D3A-14BD-E6FC-D755-E2A408B640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AB76EC-0AFA-752F-836B-A6C6022DA7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39DF62-06BB-4AF2-5801-432D70B80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2024/12/06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BF674A-C309-E1D8-09F9-92E805501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F8D472-AE05-5ACD-2C24-0D0359C65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4510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3119A-2328-DFAC-80AA-5054AD32A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441D2F-BC87-2C2D-C484-226CD362BA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DD35AE-998E-E263-E8C8-41FFC57FF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2024/12/06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CD68F9-2471-4813-C1BA-13D7694FB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1734F6-0112-3B33-049F-1D70237D3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52341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6C8647-C917-613C-EE3D-53BFBB8BC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580C44-A403-66EF-8E71-E006C6CCBF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9F065D-7A46-1607-64C5-6825D80CD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3FE42-26F8-443D-AE48-CF01C784C98E}" type="datetimeFigureOut">
              <a:rPr lang="en-ZA" smtClean="0"/>
              <a:t>2024/12/06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AF047-7A76-3307-2B61-5310255BE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E6BDFD-A483-D8D6-8CC3-93FAAE76B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09742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E0E3CB-9D8F-74D5-2506-D3D75AAB9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865689-8CEF-4F6B-599C-949B691BD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A2FE1F-62F6-A66D-4BF0-28668369CA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3FE42-26F8-443D-AE48-CF01C784C98E}" type="datetimeFigureOut">
              <a:rPr lang="en-ZA" smtClean="0"/>
              <a:t>2024/12/06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8066A7-D03C-7B52-408D-159FA142E7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9632-6DA5-6D49-7B81-CE6AAFDDD9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0A3443-54A8-42F6-B57F-CA677F67745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60145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0AD1D1-A3B7-8712-4E4F-2A1B8CE0D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6559"/>
            <a:ext cx="10515600" cy="3152062"/>
          </a:xfrm>
        </p:spPr>
        <p:txBody>
          <a:bodyPr>
            <a:noAutofit/>
          </a:bodyPr>
          <a:lstStyle/>
          <a:p>
            <a:pPr algn="ctr"/>
            <a:r>
              <a:rPr lang="en-ZA" sz="48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Tumushangiliye</a:t>
            </a:r>
            <a: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ZA" sz="48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b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[ Rejoice in the Lord Jesus ]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9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816</a:t>
            </a:r>
            <a:endParaRPr lang="en-ZA" sz="6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Bevel 4">
            <a:extLst>
              <a:ext uri="{FF2B5EF4-FFF2-40B4-BE49-F238E27FC236}">
                <a16:creationId xmlns:a16="http://schemas.microsoft.com/office/drawing/2014/main" id="{FF109556-AC0A-4117-9FC7-08CD7637EBF7}"/>
              </a:ext>
            </a:extLst>
          </p:cNvPr>
          <p:cNvSpPr/>
          <p:nvPr/>
        </p:nvSpPr>
        <p:spPr>
          <a:xfrm>
            <a:off x="5518916" y="3678621"/>
            <a:ext cx="1154167" cy="1014384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1655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E43483-4A5B-5858-8973-471FA5A9BB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513" y="1389192"/>
            <a:ext cx="6708228" cy="3511992"/>
          </a:xfr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Tumushangiliye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Aksanti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Bwana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wetu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4533D1A-C36D-8D1F-928C-27A16939FDA4}"/>
              </a:ext>
            </a:extLst>
          </p:cNvPr>
          <p:cNvSpPr txBox="1">
            <a:spLocks/>
          </p:cNvSpPr>
          <p:nvPr/>
        </p:nvSpPr>
        <p:spPr>
          <a:xfrm>
            <a:off x="7664670" y="1598486"/>
            <a:ext cx="4527330" cy="30934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Let’s rejoice in the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 Jesus;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thank You, Lord!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000" b="1" i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B9D61E4E-41FB-F7C6-00E6-BCD648F5213E}"/>
              </a:ext>
            </a:extLst>
          </p:cNvPr>
          <p:cNvSpPr/>
          <p:nvPr/>
        </p:nvSpPr>
        <p:spPr>
          <a:xfrm>
            <a:off x="3258127" y="769864"/>
            <a:ext cx="1871000" cy="566777"/>
          </a:xfrm>
          <a:prstGeom prst="diamond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967FB6-D2BC-AB8A-F1BE-1BF9636E6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2175" y="822415"/>
            <a:ext cx="1368734" cy="450467"/>
          </a:xfrm>
        </p:spPr>
        <p:txBody>
          <a:bodyPr>
            <a:no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119439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E43483-4A5B-5858-8973-471FA5A9BB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90206"/>
            <a:ext cx="6718738" cy="5416005"/>
          </a:xfr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Alikuja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kuokoa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Ulimwengu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zambi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Mateso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alipata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Msalaba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Gologotha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069C7958-5623-6F3A-22B0-76FB6DEA27A5}"/>
              </a:ext>
            </a:extLst>
          </p:cNvPr>
          <p:cNvSpPr/>
          <p:nvPr/>
        </p:nvSpPr>
        <p:spPr>
          <a:xfrm>
            <a:off x="3612755" y="307418"/>
            <a:ext cx="1161744" cy="566777"/>
          </a:xfrm>
          <a:prstGeom prst="diamond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4C9EE25-FA1C-579C-2EAD-24F5CF435331}"/>
              </a:ext>
            </a:extLst>
          </p:cNvPr>
          <p:cNvSpPr txBox="1">
            <a:spLocks/>
          </p:cNvSpPr>
          <p:nvPr/>
        </p:nvSpPr>
        <p:spPr>
          <a:xfrm>
            <a:off x="7556938" y="948308"/>
            <a:ext cx="4635062" cy="54160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came to save the whole world from sins;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much pain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endured for us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on the cross of Calvary!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000" b="1" i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081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5C9B7A-B552-980D-FF17-5AE047F700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ABF4CF-05C0-E8E0-14D8-5A759FA9DB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513" y="1389192"/>
            <a:ext cx="6708228" cy="3511992"/>
          </a:xfr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Tumushangiliye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Aksanti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Bwana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wetu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4D02715-72AB-F041-7433-4C6FA9FA1851}"/>
              </a:ext>
            </a:extLst>
          </p:cNvPr>
          <p:cNvSpPr txBox="1">
            <a:spLocks/>
          </p:cNvSpPr>
          <p:nvPr/>
        </p:nvSpPr>
        <p:spPr>
          <a:xfrm>
            <a:off x="7664670" y="1598486"/>
            <a:ext cx="4527330" cy="30934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Let’s rejoice in the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 Jesus;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thank You, Lord!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000" b="1" i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30609E5E-7046-C832-E496-38EA418C52EA}"/>
              </a:ext>
            </a:extLst>
          </p:cNvPr>
          <p:cNvSpPr/>
          <p:nvPr/>
        </p:nvSpPr>
        <p:spPr>
          <a:xfrm>
            <a:off x="3258127" y="769864"/>
            <a:ext cx="1871000" cy="566777"/>
          </a:xfrm>
          <a:prstGeom prst="diamond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F5C144-A138-67F5-02BA-08F53F2D1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2175" y="822415"/>
            <a:ext cx="1368734" cy="450467"/>
          </a:xfrm>
        </p:spPr>
        <p:txBody>
          <a:bodyPr>
            <a:no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083091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E43483-4A5B-5858-8973-471FA5A9BB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0534" y="659392"/>
            <a:ext cx="6666186" cy="5691351"/>
          </a:xfr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Huzuni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alipata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Misumali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walipopa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Juu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yangu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juu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yako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mukuki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walitwanga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6C7348D5-72A0-5983-19B8-F562F490ED76}"/>
              </a:ext>
            </a:extLst>
          </p:cNvPr>
          <p:cNvSpPr/>
          <p:nvPr/>
        </p:nvSpPr>
        <p:spPr>
          <a:xfrm>
            <a:off x="3612755" y="1175"/>
            <a:ext cx="1161744" cy="566777"/>
          </a:xfrm>
          <a:prstGeom prst="diamond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178ACB3-EBE3-9DE2-2B66-7623820C781A}"/>
              </a:ext>
            </a:extLst>
          </p:cNvPr>
          <p:cNvSpPr txBox="1">
            <a:spLocks/>
          </p:cNvSpPr>
          <p:nvPr/>
        </p:nvSpPr>
        <p:spPr>
          <a:xfrm>
            <a:off x="7664670" y="851342"/>
            <a:ext cx="4527330" cy="54994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endured much griefs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as He was nailed and pierced with a spear,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for your sake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my sake!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000" b="1" i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471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DBD31-6435-5F84-B815-CB6B25D073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12C6E9-C57B-8DD4-3572-3F0D7E351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513" y="1389192"/>
            <a:ext cx="6708228" cy="3511992"/>
          </a:xfr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Tumushangiliye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Aksanti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Bwana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wetu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997A0D4-80C0-DDED-48D1-904A38F91F7C}"/>
              </a:ext>
            </a:extLst>
          </p:cNvPr>
          <p:cNvSpPr txBox="1">
            <a:spLocks/>
          </p:cNvSpPr>
          <p:nvPr/>
        </p:nvSpPr>
        <p:spPr>
          <a:xfrm>
            <a:off x="7664670" y="1598486"/>
            <a:ext cx="4527330" cy="30934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Let’s rejoice in the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 Jesus;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thank You, Lord!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000" b="1" i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468E7243-D4FB-6ECA-5F89-0B42AB9CD62D}"/>
              </a:ext>
            </a:extLst>
          </p:cNvPr>
          <p:cNvSpPr/>
          <p:nvPr/>
        </p:nvSpPr>
        <p:spPr>
          <a:xfrm>
            <a:off x="3258127" y="769864"/>
            <a:ext cx="1871000" cy="566777"/>
          </a:xfrm>
          <a:prstGeom prst="diamond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949ADB-1372-E0C2-A096-BA1C5A364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2175" y="822415"/>
            <a:ext cx="1368734" cy="450467"/>
          </a:xfrm>
        </p:spPr>
        <p:txBody>
          <a:bodyPr>
            <a:no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411851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E43483-4A5B-5858-8973-471FA5A9BB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348" y="874195"/>
            <a:ext cx="6655676" cy="5347247"/>
          </a:xfr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Wizi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alibeba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Chuki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yangu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chuki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yako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Usharati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alibeba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Tamaa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yote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dunia,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48CEF85B-9AAA-F71F-6483-26CAB69044E7}"/>
              </a:ext>
            </a:extLst>
          </p:cNvPr>
          <p:cNvSpPr/>
          <p:nvPr/>
        </p:nvSpPr>
        <p:spPr>
          <a:xfrm>
            <a:off x="3626069" y="111979"/>
            <a:ext cx="1148430" cy="566777"/>
          </a:xfrm>
          <a:prstGeom prst="diamond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B44411A-409D-4AAC-C891-847553A7841E}"/>
              </a:ext>
            </a:extLst>
          </p:cNvPr>
          <p:cNvSpPr txBox="1">
            <a:spLocks/>
          </p:cNvSpPr>
          <p:nvPr/>
        </p:nvSpPr>
        <p:spPr>
          <a:xfrm>
            <a:off x="7394024" y="874195"/>
            <a:ext cx="4797976" cy="5563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At the cross,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carried the burden of my theft,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</a:t>
            </a:r>
            <a:r>
              <a:rPr lang="en-ZA" sz="4000" b="1" i="1" dirty="0" err="1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haitred</a:t>
            </a: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adultery…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</a:t>
            </a:r>
            <a:b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</a:t>
            </a:r>
            <a:r>
              <a:rPr lang="en-ZA" sz="4000" b="1" i="1" dirty="0" err="1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wordly</a:t>
            </a: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coveteousness</a:t>
            </a: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Amen!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000" b="1" i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450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3D0C93-182C-FE91-F058-849BAEFAA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249B5D-190D-F653-3E94-B66C43C157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513" y="1389192"/>
            <a:ext cx="6708228" cy="3511992"/>
          </a:xfr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Tumushangiliye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Aksanti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Bwana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wetu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F5D2165-BE21-D107-6C15-8156379717A3}"/>
              </a:ext>
            </a:extLst>
          </p:cNvPr>
          <p:cNvSpPr txBox="1">
            <a:spLocks/>
          </p:cNvSpPr>
          <p:nvPr/>
        </p:nvSpPr>
        <p:spPr>
          <a:xfrm>
            <a:off x="7664670" y="1598486"/>
            <a:ext cx="4527330" cy="30934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Let’s rejoice in the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 Jesus;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thank You, Lord!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000" b="1" i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56E9A3EC-BAF7-76D0-46D8-FCAA453A4F52}"/>
              </a:ext>
            </a:extLst>
          </p:cNvPr>
          <p:cNvSpPr/>
          <p:nvPr/>
        </p:nvSpPr>
        <p:spPr>
          <a:xfrm>
            <a:off x="3258127" y="769864"/>
            <a:ext cx="1871000" cy="566777"/>
          </a:xfrm>
          <a:prstGeom prst="diamond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F65336-9988-910F-37AA-A0CC8DA9F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2175" y="822415"/>
            <a:ext cx="1368734" cy="450467"/>
          </a:xfrm>
        </p:spPr>
        <p:txBody>
          <a:bodyPr>
            <a:no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796945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E43483-4A5B-5858-8973-471FA5A9BB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72362"/>
            <a:ext cx="6708228" cy="5372990"/>
          </a:xfr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Atarudi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kutubeba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Kwenda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naye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kule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Mbingu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Kuishi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milele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Tumsifu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bila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shaka!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BA0ECA08-2E0B-13E7-DAC8-D66B0C2F3CD5}"/>
              </a:ext>
            </a:extLst>
          </p:cNvPr>
          <p:cNvSpPr/>
          <p:nvPr/>
        </p:nvSpPr>
        <p:spPr>
          <a:xfrm>
            <a:off x="3612755" y="286394"/>
            <a:ext cx="1161744" cy="566777"/>
          </a:xfrm>
          <a:prstGeom prst="diamond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1871808-BB19-0594-29CE-B1A5082713F5}"/>
              </a:ext>
            </a:extLst>
          </p:cNvPr>
          <p:cNvSpPr txBox="1">
            <a:spLocks/>
          </p:cNvSpPr>
          <p:nvPr/>
        </p:nvSpPr>
        <p:spPr>
          <a:xfrm>
            <a:off x="7546428" y="856586"/>
            <a:ext cx="4645572" cy="52761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will come back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take us to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Heaven.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Thus we shall live with Him forever!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Let’s offer Him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the praise!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Amen!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000" b="1" i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845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FAD73-4C6C-32CF-EC54-1F6DF61F48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013E6C-32F4-30A0-388E-2C5751DD1E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513" y="1389192"/>
            <a:ext cx="6708228" cy="3511992"/>
          </a:xfr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Tumushangiliye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Aksanti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Bwana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wetu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92DC249-B197-09DA-8129-7451619BAEA1}"/>
              </a:ext>
            </a:extLst>
          </p:cNvPr>
          <p:cNvSpPr txBox="1">
            <a:spLocks/>
          </p:cNvSpPr>
          <p:nvPr/>
        </p:nvSpPr>
        <p:spPr>
          <a:xfrm>
            <a:off x="7664670" y="1598486"/>
            <a:ext cx="4527330" cy="30934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Let’s rejoice in the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 Jesus;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thank You, Lord!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000" b="1" i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ADB616D3-0130-3907-DFCA-F1A6F664A704}"/>
              </a:ext>
            </a:extLst>
          </p:cNvPr>
          <p:cNvSpPr/>
          <p:nvPr/>
        </p:nvSpPr>
        <p:spPr>
          <a:xfrm>
            <a:off x="3258127" y="769864"/>
            <a:ext cx="1871000" cy="566777"/>
          </a:xfrm>
          <a:prstGeom prst="diamond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89BFD1-21F5-9B65-693E-FC9B1B2FB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2175" y="822415"/>
            <a:ext cx="1368734" cy="450467"/>
          </a:xfrm>
        </p:spPr>
        <p:txBody>
          <a:bodyPr>
            <a:no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24114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E43483-4A5B-5858-8973-471FA5A9BB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180" y="882875"/>
            <a:ext cx="6729248" cy="5294697"/>
          </a:xfr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Asifiwe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Mwokozi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Bwana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Asifiwe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Aleluya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Mwokozi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344973B0-89FF-823A-47EB-81138E16D1C8}"/>
              </a:ext>
            </a:extLst>
          </p:cNvPr>
          <p:cNvSpPr/>
          <p:nvPr/>
        </p:nvSpPr>
        <p:spPr>
          <a:xfrm>
            <a:off x="3612755" y="307418"/>
            <a:ext cx="1161744" cy="566777"/>
          </a:xfrm>
          <a:prstGeom prst="diamond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967B9D0-7D9B-6A48-A0A7-3E4CA9533513}"/>
              </a:ext>
            </a:extLst>
          </p:cNvPr>
          <p:cNvSpPr txBox="1">
            <a:spLocks/>
          </p:cNvSpPr>
          <p:nvPr/>
        </p:nvSpPr>
        <p:spPr>
          <a:xfrm>
            <a:off x="7669926" y="2029969"/>
            <a:ext cx="4537840" cy="37581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the Lord Jesus, </a:t>
            </a:r>
            <a:r>
              <a:rPr lang="en-ZA" sz="4000" b="1" i="1" dirty="0" err="1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Halleluyah</a:t>
            </a: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Him for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our Saviour!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Amen!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000" b="1" i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69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6124E5-80AC-9762-73D2-6CF437B1E7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07A6C0-9826-3E47-647F-0751F7A57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513" y="1389192"/>
            <a:ext cx="6708228" cy="3511992"/>
          </a:xfr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Tumushangiliye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Aksanti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Bwana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wetu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Amen!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ED168C6-EA02-4DE7-B927-C93817A1D8F0}"/>
              </a:ext>
            </a:extLst>
          </p:cNvPr>
          <p:cNvSpPr txBox="1">
            <a:spLocks/>
          </p:cNvSpPr>
          <p:nvPr/>
        </p:nvSpPr>
        <p:spPr>
          <a:xfrm>
            <a:off x="7664670" y="1598486"/>
            <a:ext cx="4527330" cy="30934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Let’s rejoice in the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 Jesus;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thank You, Lord!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0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000" b="1" i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BFD12B63-B606-5844-76ED-B43193D4120C}"/>
              </a:ext>
            </a:extLst>
          </p:cNvPr>
          <p:cNvSpPr/>
          <p:nvPr/>
        </p:nvSpPr>
        <p:spPr>
          <a:xfrm>
            <a:off x="3258127" y="769864"/>
            <a:ext cx="1871000" cy="566777"/>
          </a:xfrm>
          <a:prstGeom prst="diamond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36F373-477C-0373-F93C-A0480C2CE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2175" y="822415"/>
            <a:ext cx="1368734" cy="450467"/>
          </a:xfrm>
        </p:spPr>
        <p:txBody>
          <a:bodyPr>
            <a:no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0B5A5B-710F-00CD-F370-78568D87AB75}"/>
              </a:ext>
            </a:extLst>
          </p:cNvPr>
          <p:cNvSpPr txBox="1"/>
          <p:nvPr/>
        </p:nvSpPr>
        <p:spPr>
          <a:xfrm>
            <a:off x="3170022" y="5321069"/>
            <a:ext cx="20811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7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AF286DBD-C5DF-E9DC-DDBD-553F7067E19C}"/>
              </a:ext>
            </a:extLst>
          </p:cNvPr>
          <p:cNvSpPr/>
          <p:nvPr/>
        </p:nvSpPr>
        <p:spPr>
          <a:xfrm>
            <a:off x="3867651" y="6079635"/>
            <a:ext cx="685800" cy="9526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86583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CFFB8B81-9478-4948-9958-0D845BE829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C0FABD2-A3DB-4F46-AF9B-4EDFAA8416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E6F0C3B-C9E2-4C55-A982-B30F1EDA33D1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e1b72f72-a6ce-48fe-a382-9236e8dc1f6b"/>
    <ds:schemaRef ds:uri="http://purl.org/dc/dcmitype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1302</TotalTime>
  <Words>465</Words>
  <Application>Microsoft Office PowerPoint</Application>
  <PresentationFormat>Widescreen</PresentationFormat>
  <Paragraphs>131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Cambria</vt:lpstr>
      <vt:lpstr>Office Theme</vt:lpstr>
      <vt:lpstr>Tumushangiliye Bwana Yesu  [ Rejoice in the Lord Jesus ]   816</vt:lpstr>
      <vt:lpstr>Chorus</vt:lpstr>
      <vt:lpstr>PowerPoint Presentation</vt:lpstr>
      <vt:lpstr>Chorus</vt:lpstr>
      <vt:lpstr>PowerPoint Presentation</vt:lpstr>
      <vt:lpstr>Chorus</vt:lpstr>
      <vt:lpstr>PowerPoint Presentation</vt:lpstr>
      <vt:lpstr>Chorus</vt:lpstr>
      <vt:lpstr>PowerPoint Presentation</vt:lpstr>
      <vt:lpstr>Chorus</vt:lpstr>
      <vt:lpstr>PowerPoint Presentation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LUBO</cp:lastModifiedBy>
  <cp:revision>25</cp:revision>
  <dcterms:created xsi:type="dcterms:W3CDTF">2022-05-11T21:47:35Z</dcterms:created>
  <dcterms:modified xsi:type="dcterms:W3CDTF">2024-12-06T13:04:43Z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