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sldIdLst>
    <p:sldId id="256" r:id="rId5"/>
    <p:sldId id="257" r:id="rId6"/>
    <p:sldId id="271" r:id="rId7"/>
    <p:sldId id="272" r:id="rId8"/>
    <p:sldId id="280" r:id="rId9"/>
    <p:sldId id="273" r:id="rId10"/>
    <p:sldId id="281" r:id="rId11"/>
    <p:sldId id="274" r:id="rId12"/>
    <p:sldId id="282" r:id="rId13"/>
    <p:sldId id="275" r:id="rId14"/>
    <p:sldId id="28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0DC35A-3836-45B0-82C9-3B9D670B0281}" type="datetimeFigureOut">
              <a:rPr lang="en-US" smtClean="0"/>
              <a:pPr/>
              <a:t>12/13/2024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CDB25D-F1A5-4746-B10C-00AC9D39AFD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3505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96334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02535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BB4EEA-0808-593C-09B0-B472C98A9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9998F0-BFFC-FE13-7B19-92175440FA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91AE9A-B7D4-92D9-B447-9C700F0BA4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1476B-1A98-5328-33A9-38FED80318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32294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69703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0BEC8-D133-D4E7-EE3B-53190AD53C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DED3D0-36D7-FB88-2D72-8792BA0D5E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1C072B-2F10-DB52-1D2B-429E0DED0C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FCB86-6705-F0AD-157F-F88DE2F6F8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83444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0586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2CF88-0034-5299-999A-1528EF7E2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30A13-0D04-BF57-26FA-8A33635FC9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E307E1-D976-6386-C7B3-A6D27420C3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63C4B8-5B52-75F3-E52F-6CB0BC411C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90170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427046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6B844-D933-8610-6E63-80915387B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8C3B90-2F3F-5A9F-C935-F2A74AA2FF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A5AA13-3CE8-3436-335C-3FD38493FB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5D6113-A1ED-0F82-EC5E-B788CDC0E0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DB25D-F1A5-4746-B10C-00AC9D39AFD7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4650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75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57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2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9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90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8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67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49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58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42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72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288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3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404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22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06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03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349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4068198" y="3276600"/>
            <a:ext cx="1007604" cy="645414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</a:p>
          <a:p>
            <a:pPr algn="ctr"/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2212" y="909697"/>
            <a:ext cx="8099577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TUSIFU YEHOVA ALELUYA</a:t>
            </a:r>
          </a:p>
          <a:p>
            <a:pPr algn="ctr"/>
            <a:br>
              <a:rPr lang="en-ZA" sz="4000" dirty="0">
                <a:solidFill>
                  <a:schemeClr val="accent5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613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814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Tusifu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Yehova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Alituma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Mwana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Kuzaliwa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mu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mwili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kufa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Ili ‘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tukombowe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61147" y="5486400"/>
            <a:ext cx="7821706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glorify the Lord, Halleluiah, who sent us His Son, Halleluiah</a:t>
            </a:r>
          </a:p>
          <a:p>
            <a:pPr marL="0" indent="0" algn="ctr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was born in  a mortal body to redeem us, Halleluiah</a:t>
            </a:r>
          </a:p>
          <a:p>
            <a:pPr marL="0" indent="0" algn="ctr">
              <a:buFont typeface="Arial" pitchFamily="34" charset="0"/>
              <a:buNone/>
            </a:pPr>
            <a:endParaRPr lang="en-ZA" sz="20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11364" y="304800"/>
            <a:ext cx="489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______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61147" y="5411112"/>
            <a:ext cx="7821706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blessing!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happiness!</a:t>
            </a:r>
          </a:p>
          <a:p>
            <a:pPr marL="0" indent="0" algn="ctr">
              <a:buFont typeface="Arial" pitchFamily="34" charset="0"/>
              <a:buNone/>
            </a:pPr>
            <a:endParaRPr lang="en-ZA" sz="24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57600" y="152400"/>
            <a:ext cx="16722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4000" i="1" dirty="0">
              <a:solidFill>
                <a:srgbClr val="FFFF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063802" y="1295400"/>
            <a:ext cx="250350" cy="1371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/>
          <p:cNvSpPr/>
          <p:nvPr/>
        </p:nvSpPr>
        <p:spPr>
          <a:xfrm>
            <a:off x="7622207" y="3048000"/>
            <a:ext cx="250350" cy="129539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7318605" y="1678687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47382" y="3389653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90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Sisi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kupona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Twimbeni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Hozana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Lufu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imekwisha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91670" y="5372100"/>
            <a:ext cx="7960660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that are saved, Halleluiah; let’s sing Hosanna, Halleluiah</a:t>
            </a:r>
          </a:p>
          <a:p>
            <a:pPr marL="0" indent="0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praise Him, Halleluiah’ for death was overcome Halleluiah</a:t>
            </a:r>
          </a:p>
          <a:p>
            <a:pPr marL="0" indent="0" algn="ctr">
              <a:buFont typeface="Arial" pitchFamily="34" charset="0"/>
              <a:buNone/>
            </a:pPr>
            <a:endParaRPr lang="en-ZA" sz="20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16176" y="228600"/>
            <a:ext cx="489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22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A8805F-7A02-8038-D885-ACF62C4D2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16125-59B6-D15F-0FD7-0405AC7E8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______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B229EC3-0273-186E-0535-ABD462294537}"/>
              </a:ext>
            </a:extLst>
          </p:cNvPr>
          <p:cNvSpPr txBox="1">
            <a:spLocks/>
          </p:cNvSpPr>
          <p:nvPr/>
        </p:nvSpPr>
        <p:spPr>
          <a:xfrm>
            <a:off x="661147" y="5298060"/>
            <a:ext cx="7821706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blessing!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happiness!</a:t>
            </a:r>
          </a:p>
          <a:p>
            <a:pPr marL="0" indent="0" algn="ctr">
              <a:buFont typeface="Arial" pitchFamily="34" charset="0"/>
              <a:buNone/>
            </a:pPr>
            <a:endParaRPr lang="en-ZA" sz="24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3D1C146-4ABF-8346-3AE7-4713E0E7D066}"/>
              </a:ext>
            </a:extLst>
          </p:cNvPr>
          <p:cNvSpPr/>
          <p:nvPr/>
        </p:nvSpPr>
        <p:spPr>
          <a:xfrm>
            <a:off x="3657600" y="152400"/>
            <a:ext cx="16722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4000" i="1" dirty="0">
              <a:solidFill>
                <a:srgbClr val="FFFF00"/>
              </a:solidFill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34032997-CDC4-A968-5BA9-7554C8D811A4}"/>
              </a:ext>
            </a:extLst>
          </p:cNvPr>
          <p:cNvSpPr/>
          <p:nvPr/>
        </p:nvSpPr>
        <p:spPr>
          <a:xfrm>
            <a:off x="7063802" y="1295400"/>
            <a:ext cx="250350" cy="1371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18F20F4D-3744-850C-E471-3216003D7ABE}"/>
              </a:ext>
            </a:extLst>
          </p:cNvPr>
          <p:cNvSpPr/>
          <p:nvPr/>
        </p:nvSpPr>
        <p:spPr>
          <a:xfrm>
            <a:off x="7622207" y="3048000"/>
            <a:ext cx="250350" cy="129539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46187C-DD4F-02C8-A04D-3CDA00D624A8}"/>
              </a:ext>
            </a:extLst>
          </p:cNvPr>
          <p:cNvSpPr/>
          <p:nvPr/>
        </p:nvSpPr>
        <p:spPr>
          <a:xfrm>
            <a:off x="7318605" y="1678687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440169E-6010-8B0B-C2E1-5B362A17EA24}"/>
              </a:ext>
            </a:extLst>
          </p:cNvPr>
          <p:cNvSpPr/>
          <p:nvPr/>
        </p:nvSpPr>
        <p:spPr>
          <a:xfrm>
            <a:off x="7747382" y="3389653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63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ndugu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dada,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Toka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mu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kaburi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dunia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Umwamini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Ivi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utapona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91670" y="5257800"/>
            <a:ext cx="7960660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Brother and Sister, Halleluiah, get out of the tomb of worldliness</a:t>
            </a:r>
          </a:p>
          <a:p>
            <a:pPr marL="0" indent="0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Believe in Jesus, Halleluiah; you will thus be saved, Halleluiah</a:t>
            </a:r>
          </a:p>
          <a:p>
            <a:pPr marL="0" indent="0" algn="ctr">
              <a:buFont typeface="Arial" pitchFamily="34" charset="0"/>
              <a:buNone/>
            </a:pPr>
            <a:endParaRPr lang="en-ZA" sz="20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11364" y="304800"/>
            <a:ext cx="489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77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9EFE30-7C47-FAD0-EBCB-997AEB20D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6AEC3-32FC-36C5-F449-47497DEE1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______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1F01A8C-A6D9-41A7-D331-8E76449197F2}"/>
              </a:ext>
            </a:extLst>
          </p:cNvPr>
          <p:cNvSpPr txBox="1">
            <a:spLocks/>
          </p:cNvSpPr>
          <p:nvPr/>
        </p:nvSpPr>
        <p:spPr>
          <a:xfrm>
            <a:off x="661147" y="5314506"/>
            <a:ext cx="7821706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blessing!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happiness!</a:t>
            </a:r>
          </a:p>
          <a:p>
            <a:pPr marL="0" indent="0" algn="ctr">
              <a:buFont typeface="Arial" pitchFamily="34" charset="0"/>
              <a:buNone/>
            </a:pPr>
            <a:endParaRPr lang="en-ZA" sz="24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20969E0-93FF-8F1C-4F41-778E353B7A4D}"/>
              </a:ext>
            </a:extLst>
          </p:cNvPr>
          <p:cNvSpPr/>
          <p:nvPr/>
        </p:nvSpPr>
        <p:spPr>
          <a:xfrm>
            <a:off x="3657600" y="152400"/>
            <a:ext cx="16722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4000" i="1" dirty="0">
              <a:solidFill>
                <a:srgbClr val="FFFF00"/>
              </a:solidFill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3B9FD1CD-11A5-933B-4F34-0CDBE453502A}"/>
              </a:ext>
            </a:extLst>
          </p:cNvPr>
          <p:cNvSpPr/>
          <p:nvPr/>
        </p:nvSpPr>
        <p:spPr>
          <a:xfrm>
            <a:off x="7063802" y="1295400"/>
            <a:ext cx="250350" cy="1371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38A29352-61D0-3F2F-DA19-2F8CC6E6B42A}"/>
              </a:ext>
            </a:extLst>
          </p:cNvPr>
          <p:cNvSpPr/>
          <p:nvPr/>
        </p:nvSpPr>
        <p:spPr>
          <a:xfrm>
            <a:off x="7622207" y="3048000"/>
            <a:ext cx="250350" cy="129539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EA7D1BA-B275-9731-0D0E-B476F1684CC2}"/>
              </a:ext>
            </a:extLst>
          </p:cNvPr>
          <p:cNvSpPr/>
          <p:nvPr/>
        </p:nvSpPr>
        <p:spPr>
          <a:xfrm>
            <a:off x="7318605" y="1678687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58A9B6-EF4B-BB77-C11E-EEF4187D4EFE}"/>
              </a:ext>
            </a:extLst>
          </p:cNvPr>
          <p:cNvSpPr/>
          <p:nvPr/>
        </p:nvSpPr>
        <p:spPr>
          <a:xfrm>
            <a:off x="7747382" y="3389653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05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Paziya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ilipasuka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mu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Ekalu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Kwanza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yulu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hivi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twendeni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wote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twingieni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Huzuni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mateso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imekwisha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15470" y="5372100"/>
            <a:ext cx="8113060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veil of the temple was torn from  top to bottom, Halleluiah;</a:t>
            </a:r>
          </a:p>
          <a:p>
            <a:pPr marL="0" indent="0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we can all go and enter. There is no more anxiety or suffering.</a:t>
            </a:r>
          </a:p>
        </p:txBody>
      </p:sp>
      <p:sp>
        <p:nvSpPr>
          <p:cNvPr id="2" name="Rectangle 1"/>
          <p:cNvSpPr/>
          <p:nvPr/>
        </p:nvSpPr>
        <p:spPr>
          <a:xfrm>
            <a:off x="4311364" y="304800"/>
            <a:ext cx="489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885DB0-B434-64C6-8CA8-2A8B6EFBFC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66577-F958-7B27-E0D9-538228B865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______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B1F1DB6-2274-928A-B1A1-014B4829672D}"/>
              </a:ext>
            </a:extLst>
          </p:cNvPr>
          <p:cNvSpPr txBox="1">
            <a:spLocks/>
          </p:cNvSpPr>
          <p:nvPr/>
        </p:nvSpPr>
        <p:spPr>
          <a:xfrm>
            <a:off x="661147" y="5314506"/>
            <a:ext cx="7821706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blessing!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happiness!</a:t>
            </a:r>
          </a:p>
          <a:p>
            <a:pPr marL="0" indent="0" algn="ctr">
              <a:buFont typeface="Arial" pitchFamily="34" charset="0"/>
              <a:buNone/>
            </a:pPr>
            <a:endParaRPr lang="en-ZA" sz="24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4B149E-6433-0A0A-CF72-03830F237171}"/>
              </a:ext>
            </a:extLst>
          </p:cNvPr>
          <p:cNvSpPr/>
          <p:nvPr/>
        </p:nvSpPr>
        <p:spPr>
          <a:xfrm>
            <a:off x="3657600" y="152400"/>
            <a:ext cx="16722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4000" i="1" dirty="0">
              <a:solidFill>
                <a:srgbClr val="FFFF00"/>
              </a:solidFill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0DD57B3E-68DF-3586-4D68-9A4E7D52E3F9}"/>
              </a:ext>
            </a:extLst>
          </p:cNvPr>
          <p:cNvSpPr/>
          <p:nvPr/>
        </p:nvSpPr>
        <p:spPr>
          <a:xfrm>
            <a:off x="7063802" y="1295400"/>
            <a:ext cx="250350" cy="1371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10E8AB2F-31F0-6593-9854-25F3A1461B7C}"/>
              </a:ext>
            </a:extLst>
          </p:cNvPr>
          <p:cNvSpPr/>
          <p:nvPr/>
        </p:nvSpPr>
        <p:spPr>
          <a:xfrm>
            <a:off x="7622207" y="3048000"/>
            <a:ext cx="250350" cy="129539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5A6C24-84EF-82FD-B556-392BFA320D52}"/>
              </a:ext>
            </a:extLst>
          </p:cNvPr>
          <p:cNvSpPr/>
          <p:nvPr/>
        </p:nvSpPr>
        <p:spPr>
          <a:xfrm>
            <a:off x="7318605" y="1678687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CA7968-9EC4-0D74-4A3B-8A2EA0C495B5}"/>
              </a:ext>
            </a:extLst>
          </p:cNvPr>
          <p:cNvSpPr/>
          <p:nvPr/>
        </p:nvSpPr>
        <p:spPr>
          <a:xfrm>
            <a:off x="7747382" y="3389653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639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6576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nyimbo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twakutolea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Shangwe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kubwa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Ukubali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Jina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15470" y="5372100"/>
            <a:ext cx="8113060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offer You all the praise and glory, Halleluiah;</a:t>
            </a:r>
          </a:p>
          <a:p>
            <a:pPr marL="0" indent="0" algn="ctr">
              <a:buNone/>
            </a:pPr>
            <a:r>
              <a:rPr lang="en-ZA" sz="20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receive it all, Halleluiah; in Jesus’ Name, Halleluiah!</a:t>
            </a:r>
          </a:p>
        </p:txBody>
      </p:sp>
      <p:sp>
        <p:nvSpPr>
          <p:cNvPr id="2" name="Rectangle 1"/>
          <p:cNvSpPr/>
          <p:nvPr/>
        </p:nvSpPr>
        <p:spPr>
          <a:xfrm>
            <a:off x="4311364" y="304800"/>
            <a:ext cx="489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endParaRPr lang="en-ZA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C841C-8C9D-6C21-E769-B8D060D07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7B6D9F-E123-D167-0488-98F817E08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3505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_____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______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furaha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5A05F64-324B-D0CE-A74E-9F6A60724BC3}"/>
              </a:ext>
            </a:extLst>
          </p:cNvPr>
          <p:cNvSpPr txBox="1">
            <a:spLocks/>
          </p:cNvSpPr>
          <p:nvPr/>
        </p:nvSpPr>
        <p:spPr>
          <a:xfrm>
            <a:off x="661035" y="5541943"/>
            <a:ext cx="7821706" cy="8382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9525" cap="flat" cmpd="sng" algn="ctr">
            <a:noFill/>
            <a:prstDash val="solid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blessing!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2400" b="1" dirty="0">
                <a:solidFill>
                  <a:schemeClr val="tx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happiness!</a:t>
            </a:r>
          </a:p>
          <a:p>
            <a:pPr marL="0" indent="0" algn="ctr">
              <a:buFont typeface="Arial" pitchFamily="34" charset="0"/>
              <a:buNone/>
            </a:pPr>
            <a:endParaRPr lang="en-ZA" sz="2400" b="1" dirty="0">
              <a:solidFill>
                <a:schemeClr val="tx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E1C999-E5F7-45ED-62CE-B1095397F6FB}"/>
              </a:ext>
            </a:extLst>
          </p:cNvPr>
          <p:cNvSpPr/>
          <p:nvPr/>
        </p:nvSpPr>
        <p:spPr>
          <a:xfrm>
            <a:off x="3657600" y="152400"/>
            <a:ext cx="16722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4000" i="1" dirty="0">
              <a:solidFill>
                <a:srgbClr val="FFFF00"/>
              </a:solidFill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B124BD22-48DE-0042-CA3B-9E46BDD81E92}"/>
              </a:ext>
            </a:extLst>
          </p:cNvPr>
          <p:cNvSpPr/>
          <p:nvPr/>
        </p:nvSpPr>
        <p:spPr>
          <a:xfrm>
            <a:off x="7063802" y="1295400"/>
            <a:ext cx="250350" cy="1371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D2F9B88D-3756-6166-85A6-ACD4B8CB3BC3}"/>
              </a:ext>
            </a:extLst>
          </p:cNvPr>
          <p:cNvSpPr/>
          <p:nvPr/>
        </p:nvSpPr>
        <p:spPr>
          <a:xfrm>
            <a:off x="7622207" y="3048000"/>
            <a:ext cx="250350" cy="129539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47375F-782A-3310-6BA6-1D5EC7CE3785}"/>
              </a:ext>
            </a:extLst>
          </p:cNvPr>
          <p:cNvSpPr/>
          <p:nvPr/>
        </p:nvSpPr>
        <p:spPr>
          <a:xfrm>
            <a:off x="7318605" y="1678687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79B256-3C79-BA86-B1AA-34507971AA56}"/>
              </a:ext>
            </a:extLst>
          </p:cNvPr>
          <p:cNvSpPr/>
          <p:nvPr/>
        </p:nvSpPr>
        <p:spPr>
          <a:xfrm>
            <a:off x="7747382" y="3389653"/>
            <a:ext cx="625492" cy="64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3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73D9FF8-8D36-FCFE-D2F6-CCCE0B20A52A}"/>
              </a:ext>
            </a:extLst>
          </p:cNvPr>
          <p:cNvSpPr/>
          <p:nvPr/>
        </p:nvSpPr>
        <p:spPr>
          <a:xfrm>
            <a:off x="4103594" y="5105400"/>
            <a:ext cx="914400" cy="152400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0A914B3-8DB6-3E7D-330A-08DA13724C42}"/>
              </a:ext>
            </a:extLst>
          </p:cNvPr>
          <p:cNvSpPr/>
          <p:nvPr/>
        </p:nvSpPr>
        <p:spPr>
          <a:xfrm>
            <a:off x="4038377" y="4629090"/>
            <a:ext cx="10670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045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28D1C56-26AB-4275-8A32-BF3B608751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9B74D4-B362-45AC-96E1-0CAB57ED63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0D303A-FEF1-44C8-8615-F8181F734E15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e1b72f72-a6ce-48fe-a382-9236e8dc1f6b"/>
    <ds:schemaRef ds:uri="http://purl.org/dc/elements/1.1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447</TotalTime>
  <Words>408</Words>
  <Application>Microsoft Office PowerPoint</Application>
  <PresentationFormat>On-screen Show (4:3)</PresentationFormat>
  <Paragraphs>116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 LIKE JESUS  489</dc:title>
  <dc:creator>Ukelo</dc:creator>
  <cp:lastModifiedBy>LUBO</cp:lastModifiedBy>
  <cp:revision>53</cp:revision>
  <dcterms:created xsi:type="dcterms:W3CDTF">2006-08-16T00:00:00Z</dcterms:created>
  <dcterms:modified xsi:type="dcterms:W3CDTF">2024-12-13T13:47:09Z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