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6" autoAdjust="0"/>
    <p:restoredTop sz="94624" autoAdjust="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3/24/2021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3/24/2021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3/24/2021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8000" dirty="0" err="1">
                <a:solidFill>
                  <a:srgbClr val="FFFF00"/>
                </a:solidFill>
                <a:latin typeface="Cambria" panose="02040503050406030204" pitchFamily="18" charset="0"/>
              </a:rPr>
              <a:t>uJesu</a:t>
            </a:r>
            <a:r>
              <a:rPr lang="en-US" sz="8000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US" sz="8000" dirty="0" err="1">
                <a:solidFill>
                  <a:srgbClr val="FFFF00"/>
                </a:solidFill>
                <a:latin typeface="Cambria" panose="02040503050406030204" pitchFamily="18" charset="0"/>
              </a:rPr>
              <a:t>ulidwala</a:t>
            </a:r>
            <a:br>
              <a:rPr lang="en-US" sz="8000" dirty="0"/>
            </a:br>
            <a:r>
              <a:rPr lang="en-US" sz="8000" dirty="0"/>
              <a:t>	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28600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</a:rPr>
              <a:t>688</a:t>
            </a:r>
          </a:p>
        </p:txBody>
      </p:sp>
      <p:sp>
        <p:nvSpPr>
          <p:cNvPr id="4" name="Bevel 3"/>
          <p:cNvSpPr/>
          <p:nvPr/>
        </p:nvSpPr>
        <p:spPr>
          <a:xfrm>
            <a:off x="4005223" y="3156955"/>
            <a:ext cx="113355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838200"/>
            <a:ext cx="8991600" cy="57912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uJesu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ulidwala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E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dwala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lam’</a:t>
            </a: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E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dwala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lam’</a:t>
            </a: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E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dwala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lam’</a:t>
            </a:r>
          </a:p>
          <a:p>
            <a:pPr algn="ctr">
              <a:buNone/>
            </a:pP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uJesu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ulidwala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E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dwala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lam’</a:t>
            </a:r>
          </a:p>
          <a:p>
            <a:pPr algn="ctr">
              <a:buNone/>
            </a:pPr>
            <a:endParaRPr lang="en-US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Ungumpheme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wokuphephela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endParaRPr lang="en-US" sz="1100" dirty="0"/>
          </a:p>
          <a:p>
            <a:pPr algn="ctr">
              <a:buNone/>
            </a:pPr>
            <a:r>
              <a:rPr lang="en-US" sz="3600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--------------------------------------------------------</a:t>
            </a:r>
          </a:p>
          <a:p>
            <a:pPr algn="ctr">
              <a:buNone/>
            </a:pPr>
            <a:r>
              <a:rPr lang="en-US" sz="3200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Jesus is the Rock, my Rock,</a:t>
            </a:r>
          </a:p>
          <a:p>
            <a:pPr algn="ctr">
              <a:buNone/>
            </a:pPr>
            <a:r>
              <a:rPr lang="en-US" sz="3200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He is the refuge, the shelter</a:t>
            </a:r>
          </a:p>
        </p:txBody>
      </p:sp>
      <p:sp>
        <p:nvSpPr>
          <p:cNvPr id="5" name="Diamond 4"/>
          <p:cNvSpPr/>
          <p:nvPr/>
        </p:nvSpPr>
        <p:spPr>
          <a:xfrm>
            <a:off x="4114800" y="322045"/>
            <a:ext cx="914400" cy="516155"/>
          </a:xfrm>
          <a:prstGeom prst="diamond">
            <a:avLst/>
          </a:prstGeom>
          <a:solidFill>
            <a:schemeClr val="tx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6702"/>
            <a:ext cx="8229600" cy="556029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uJesu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ulidwala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Ehlane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la,</a:t>
            </a:r>
          </a:p>
          <a:p>
            <a:pPr algn="ctr">
              <a:buNone/>
            </a:pP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Ehlane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la, </a:t>
            </a:r>
          </a:p>
          <a:p>
            <a:pPr algn="ctr">
              <a:buNone/>
            </a:pP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Ehlane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la,</a:t>
            </a:r>
          </a:p>
          <a:p>
            <a:pPr algn="ctr">
              <a:buNone/>
            </a:pP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uJesu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ulidwala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Ehlane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la,</a:t>
            </a:r>
          </a:p>
          <a:p>
            <a:pPr algn="ctr">
              <a:buNone/>
            </a:pPr>
            <a:endParaRPr lang="en-US" sz="2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Ungumpheme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wokuphephela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---------------------------------------------------</a:t>
            </a:r>
          </a:p>
          <a:p>
            <a:pPr algn="ctr">
              <a:buNone/>
            </a:pPr>
            <a:r>
              <a:rPr lang="en-US" sz="2800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Jesus is the Rock, in the wilderness,</a:t>
            </a:r>
          </a:p>
          <a:p>
            <a:pPr algn="ctr">
              <a:buNone/>
            </a:pPr>
            <a:r>
              <a:rPr lang="en-US" sz="2800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He is the refuge, the shelter</a:t>
            </a:r>
          </a:p>
          <a:p>
            <a:pPr algn="ctr">
              <a:buNone/>
            </a:pPr>
            <a:endParaRPr lang="en-US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14800" y="381000"/>
            <a:ext cx="914400" cy="516155"/>
          </a:xfrm>
          <a:prstGeom prst="diamond">
            <a:avLst/>
          </a:prstGeom>
          <a:solidFill>
            <a:schemeClr val="tx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63246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uJesu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ulidwala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uMelusi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wam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’</a:t>
            </a:r>
          </a:p>
          <a:p>
            <a:pPr algn="ctr">
              <a:buNone/>
            </a:pP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Melusi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wam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’ </a:t>
            </a:r>
          </a:p>
          <a:p>
            <a:pPr algn="ctr">
              <a:buNone/>
            </a:pP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Melusi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wam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’</a:t>
            </a:r>
          </a:p>
          <a:p>
            <a:pPr algn="ctr">
              <a:buNone/>
            </a:pP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uJesu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ulidwala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uMelusi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wam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’</a:t>
            </a:r>
          </a:p>
          <a:p>
            <a:pPr algn="ctr">
              <a:buNone/>
            </a:pPr>
            <a:endParaRPr lang="en-US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Ungumpheme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wokuphephela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Ungumpheme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wokuphephela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Ungumpheme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wokuphephela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r>
              <a:rPr lang="en-US" sz="2000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------------------------------------------------------------------------------------------------</a:t>
            </a:r>
          </a:p>
          <a:p>
            <a:pPr algn="ctr">
              <a:buNone/>
            </a:pPr>
            <a:r>
              <a:rPr lang="en-US" sz="2800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Jesus is the Rock, my Shepherd,</a:t>
            </a:r>
          </a:p>
          <a:p>
            <a:pPr algn="ctr">
              <a:buNone/>
            </a:pPr>
            <a:r>
              <a:rPr lang="en-US" sz="2800" b="1" i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mbria" panose="02040503050406030204" pitchFamily="18" charset="0"/>
              </a:rPr>
              <a:t>He is the refuge, the shelter</a:t>
            </a:r>
          </a:p>
          <a:p>
            <a:pPr algn="ctr">
              <a:buNone/>
            </a:pPr>
            <a:endParaRPr lang="en-US" sz="28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US" sz="3600" b="1" dirty="0"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355592" y="6381884"/>
            <a:ext cx="737616" cy="15213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Diamond 5"/>
          <p:cNvSpPr/>
          <p:nvPr/>
        </p:nvSpPr>
        <p:spPr>
          <a:xfrm>
            <a:off x="4114800" y="152400"/>
            <a:ext cx="914400" cy="516155"/>
          </a:xfrm>
          <a:prstGeom prst="diamond">
            <a:avLst/>
          </a:prstGeom>
          <a:solidFill>
            <a:schemeClr val="tx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94</TotalTime>
  <Words>129</Words>
  <Application>Microsoft Office PowerPoint</Application>
  <PresentationFormat>On-screen Show (4:3)</PresentationFormat>
  <Paragraphs>37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Cambria</vt:lpstr>
      <vt:lpstr>Lucida Sans Unicode</vt:lpstr>
      <vt:lpstr>Verdana</vt:lpstr>
      <vt:lpstr>Wingdings 2</vt:lpstr>
      <vt:lpstr>Wingdings 3</vt:lpstr>
      <vt:lpstr>Concourse</vt:lpstr>
      <vt:lpstr>uJesu ulidwala 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uJesu ulidwala </dc:title>
  <dc:creator>Tharcisse Yambayamba</dc:creator>
  <cp:lastModifiedBy>Ukelo Alimange</cp:lastModifiedBy>
  <cp:revision>42</cp:revision>
  <dcterms:created xsi:type="dcterms:W3CDTF">2006-08-16T00:00:00Z</dcterms:created>
  <dcterms:modified xsi:type="dcterms:W3CDTF">2021-03-24T20:56:21Z</dcterms:modified>
</cp:coreProperties>
</file>