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1" r:id="rId9"/>
    <p:sldId id="260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_2Ks_Im1Ni8c/S2dHKxHJKMI/AAAAAAAABdQ/8jgb4rva2i0/s400/Bible_Verse_Background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1470025"/>
          </a:xfrm>
        </p:spPr>
        <p:txBody>
          <a:bodyPr>
            <a:normAutofit/>
          </a:bodyPr>
          <a:lstStyle/>
          <a:p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Lucida Calligraphy" panose="03010101010101010101" pitchFamily="66" charset="0"/>
              </a:rPr>
              <a:t>Burdens Are Lifted at Calvary</a:t>
            </a:r>
            <a:b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Lucida Calligraphy" panose="03010101010101010101" pitchFamily="66" charset="0"/>
              </a:rPr>
            </a:b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2286000"/>
            <a:ext cx="6400800" cy="17526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635</a:t>
            </a:r>
          </a:p>
        </p:txBody>
      </p:sp>
      <p:sp>
        <p:nvSpPr>
          <p:cNvPr id="5" name="Bevel 4"/>
          <p:cNvSpPr/>
          <p:nvPr/>
        </p:nvSpPr>
        <p:spPr>
          <a:xfrm>
            <a:off x="3810000" y="2971800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E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00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_2Ks_Im1Ni8c/S2dHKxHJKMI/AAAAAAAABdQ/8jgb4rva2i0/s400/Bible_Verse_Background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</a:t>
            </a:r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Days are filled with sorrow and care,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Hearts are lonely and drear;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Burdens are lifted at Calvary,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Jesus is very near.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89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_2Ks_Im1Ni8c/S2dHKxHJKMI/AAAAAAAABdQ/8jgb4rva2i0/s400/Bible_Verse_Background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28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724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Burdens are lifted at Calvary,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Calvary, Calvary;</a:t>
            </a:r>
          </a:p>
          <a:p>
            <a:pPr mar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Burdens are lifted at Calvary,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Jesus is very near.</a:t>
            </a: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60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_2Ks_Im1Ni8c/S2dHKxHJKMI/AAAAAAAABdQ/8jgb4rva2i0/s400/Bible_Verse_Background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</a:t>
            </a:r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Cast your care on Jesus today,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Leave your worry and fear;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Burdens are lifted at Calvary,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Jesus is very near.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60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_2Ks_Im1Ni8c/S2dHKxHJKMI/AAAAAAAABdQ/8jgb4rva2i0/s400/Bible_Verse_Background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28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724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Burdens are lifted at Calvary,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Calvary, Calvary;</a:t>
            </a:r>
          </a:p>
          <a:p>
            <a:pPr mar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Burdens are lifted at Calvary,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Jesus is very near.</a:t>
            </a: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0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_2Ks_Im1Ni8c/S2dHKxHJKMI/AAAAAAAABdQ/8jgb4rva2i0/s400/Bible_Verse_Background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9144" y="1426782"/>
            <a:ext cx="9144000" cy="4267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Troubled soul, the Saviour can feel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Every heartache and tear;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Burdens are lifted at Calvary,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Jesus is very near.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60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_2Ks_Im1Ni8c/S2dHKxHJKMI/AAAAAAAABdQ/8jgb4rva2i0/s400/Bible_Verse_Background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28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Burdens are lifted at Calvary,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Calvary, Calvary;</a:t>
            </a:r>
          </a:p>
          <a:p>
            <a:pPr mar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Burdens are lifted at Calvary,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Jesus is very near.</a:t>
            </a: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050792" y="5739384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chemeClr val="bg2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830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B7366DD-57C0-4C37-B8A0-90C3E07A21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0946FCE-1DF6-4549-900D-405C30050E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C874AFF-A3FC-4C63-A81F-34DD3256F68D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164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Lucida Calligraphy</vt:lpstr>
      <vt:lpstr>Office Theme</vt:lpstr>
      <vt:lpstr>Burdens Are Lifted at Calvary </vt:lpstr>
      <vt:lpstr>1 </vt:lpstr>
      <vt:lpstr>Chorus</vt:lpstr>
      <vt:lpstr>2 </vt:lpstr>
      <vt:lpstr>Chorus</vt:lpstr>
      <vt:lpstr>3 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Burdens Are Lifted at Calvary </dc:title>
  <dc:creator>Ukelo Alimange</dc:creator>
  <cp:lastModifiedBy>LUBO</cp:lastModifiedBy>
  <cp:revision>13</cp:revision>
  <dcterms:created xsi:type="dcterms:W3CDTF">2006-08-16T00:00:00Z</dcterms:created>
  <dcterms:modified xsi:type="dcterms:W3CDTF">2024-12-01T09:02:14Z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