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66" r:id="rId4"/>
    <p:sldId id="259" r:id="rId5"/>
    <p:sldId id="267" r:id="rId6"/>
    <p:sldId id="260" r:id="rId7"/>
    <p:sldId id="268" r:id="rId8"/>
    <p:sldId id="261" r:id="rId9"/>
    <p:sldId id="269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126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FCD7E-A53B-45C6-BB9D-6F4EF8E942F2}" type="datetimeFigureOut">
              <a:rPr lang="en-US" smtClean="0"/>
              <a:pPr/>
              <a:t>7/13/2018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F7B99F-24D9-47E2-A462-719798A9B1AF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F7B99F-24D9-47E2-A462-719798A9B1AF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F7B99F-24D9-47E2-A462-719798A9B1AF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F7B99F-24D9-47E2-A462-719798A9B1AF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F7B99F-24D9-47E2-A462-719798A9B1AF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F7B99F-24D9-47E2-A462-719798A9B1AF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F7B99F-24D9-47E2-A462-719798A9B1AF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F7B99F-24D9-47E2-A462-719798A9B1AF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F7B99F-24D9-47E2-A462-719798A9B1AF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F7B99F-24D9-47E2-A462-719798A9B1AF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7/13/2018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47749"/>
            <a:ext cx="7772400" cy="3067051"/>
          </a:xfrm>
          <a:blipFill>
            <a:blip r:embed="rId3" cstate="print"/>
            <a:tile tx="0" ty="0" sx="100000" sy="100000" flip="none" algn="tl"/>
          </a:blip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algn="ctr"/>
            <a:br>
              <a:rPr lang="en-ZA" dirty="0">
                <a:solidFill>
                  <a:schemeClr val="bg1"/>
                </a:solidFill>
              </a:rPr>
            </a:br>
            <a:r>
              <a:rPr lang="en-ZA" i="1" dirty="0" err="1">
                <a:solidFill>
                  <a:schemeClr val="bg1"/>
                </a:solidFill>
                <a:latin typeface="Cataneo BT" pitchFamily="66" charset="0"/>
              </a:rPr>
              <a:t>Uphi</a:t>
            </a:r>
            <a:r>
              <a:rPr lang="en-ZA" i="1" dirty="0">
                <a:solidFill>
                  <a:schemeClr val="bg1"/>
                </a:solidFill>
                <a:latin typeface="Cataneo BT" pitchFamily="66" charset="0"/>
              </a:rPr>
              <a:t>  </a:t>
            </a:r>
            <a:r>
              <a:rPr lang="en-ZA" i="1" dirty="0" err="1">
                <a:solidFill>
                  <a:schemeClr val="bg1"/>
                </a:solidFill>
                <a:latin typeface="Cataneo BT" pitchFamily="66" charset="0"/>
              </a:rPr>
              <a:t>Umhlobo</a:t>
            </a:r>
            <a:r>
              <a:rPr lang="en-ZA" i="1" dirty="0">
                <a:solidFill>
                  <a:schemeClr val="bg1"/>
                </a:solidFill>
                <a:latin typeface="Cataneo BT" pitchFamily="66" charset="0"/>
              </a:rPr>
              <a:t>  </a:t>
            </a:r>
            <a:r>
              <a:rPr lang="en-ZA" i="1" dirty="0" err="1">
                <a:solidFill>
                  <a:schemeClr val="bg1"/>
                </a:solidFill>
                <a:latin typeface="Cataneo BT" pitchFamily="66" charset="0"/>
              </a:rPr>
              <a:t>Onjengo</a:t>
            </a:r>
            <a:r>
              <a:rPr lang="en-ZA" i="1" dirty="0">
                <a:solidFill>
                  <a:schemeClr val="bg1"/>
                </a:solidFill>
                <a:latin typeface="Cataneo BT" pitchFamily="66" charset="0"/>
              </a:rPr>
              <a:t>  </a:t>
            </a:r>
            <a:r>
              <a:rPr lang="en-ZA" i="1" dirty="0" err="1">
                <a:solidFill>
                  <a:schemeClr val="bg1"/>
                </a:solidFill>
                <a:latin typeface="Cataneo BT" pitchFamily="66" charset="0"/>
              </a:rPr>
              <a:t>Jesu</a:t>
            </a:r>
            <a:r>
              <a:rPr lang="en-ZA" i="1" dirty="0">
                <a:solidFill>
                  <a:schemeClr val="bg1"/>
                </a:solidFill>
                <a:latin typeface="Cataneo BT" pitchFamily="66" charset="0"/>
              </a:rPr>
              <a:t>?</a:t>
            </a:r>
            <a:br>
              <a:rPr lang="en-ZA" i="1" dirty="0">
                <a:solidFill>
                  <a:schemeClr val="bg1"/>
                </a:solidFill>
              </a:rPr>
            </a:br>
            <a:br>
              <a:rPr lang="en-GB" sz="1400" i="1" dirty="0">
                <a:solidFill>
                  <a:schemeClr val="bg1"/>
                </a:solidFill>
              </a:rPr>
            </a:br>
            <a:r>
              <a:rPr lang="en-ZA" sz="1600" i="1" dirty="0">
                <a:solidFill>
                  <a:schemeClr val="bg1"/>
                </a:solidFill>
              </a:rPr>
              <a:t>(There is not a friend)</a:t>
            </a:r>
            <a:br>
              <a:rPr lang="en-US" sz="1600" i="1" dirty="0">
                <a:solidFill>
                  <a:schemeClr val="bg1"/>
                </a:solidFill>
              </a:rPr>
            </a:br>
            <a:endParaRPr lang="en-ZA" sz="1600" i="1" dirty="0">
              <a:solidFill>
                <a:schemeClr val="bg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962400" y="3867912"/>
            <a:ext cx="1295400" cy="551688"/>
          </a:xfrm>
          <a:prstGeom prst="rect">
            <a:avLst/>
          </a:prstGeom>
          <a:ln>
            <a:noFill/>
          </a:ln>
          <a:effectLst>
            <a:glow rad="635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399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800" b="1" i="0" u="none" strike="noStrike" kern="1200" normalizeH="0" baseline="0" noProof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86200" y="4369308"/>
            <a:ext cx="1447800" cy="583692"/>
          </a:xfrm>
          <a:prstGeom prst="bevel">
            <a:avLst/>
          </a:prstGeom>
          <a:blipFill>
            <a:blip r:embed="rId4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mi-E </a:t>
            </a:r>
            <a:endParaRPr lang="en-ZA" sz="2400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676400"/>
            <a:ext cx="7239000" cy="4038600"/>
          </a:xfrm>
          <a:solidFill>
            <a:srgbClr val="0070C0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pPr algn="ctr">
              <a:buNone/>
            </a:pPr>
            <a:endParaRPr lang="en-ZA" sz="4000" dirty="0"/>
          </a:p>
          <a:p>
            <a:pPr algn="ctr">
              <a:buNone/>
            </a:pPr>
            <a:r>
              <a:rPr lang="en-ZA" sz="4000" dirty="0" err="1"/>
              <a:t>Uphi</a:t>
            </a:r>
            <a:r>
              <a:rPr lang="en-ZA" sz="4000" dirty="0"/>
              <a:t> </a:t>
            </a:r>
            <a:r>
              <a:rPr lang="en-ZA" sz="4000" dirty="0" err="1"/>
              <a:t>umhlobo</a:t>
            </a:r>
            <a:r>
              <a:rPr lang="en-ZA" sz="4000" dirty="0"/>
              <a:t> </a:t>
            </a:r>
            <a:r>
              <a:rPr lang="en-ZA" sz="4000" dirty="0" err="1"/>
              <a:t>onjengo</a:t>
            </a:r>
            <a:r>
              <a:rPr lang="en-ZA" sz="4000" dirty="0"/>
              <a:t> </a:t>
            </a:r>
            <a:r>
              <a:rPr lang="en-ZA" sz="4000" dirty="0" err="1"/>
              <a:t>Jesu</a:t>
            </a:r>
            <a:r>
              <a:rPr lang="en-ZA" sz="4000" dirty="0"/>
              <a:t>?</a:t>
            </a:r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; </a:t>
            </a: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.</a:t>
            </a:r>
          </a:p>
          <a:p>
            <a:pPr algn="ctr">
              <a:buNone/>
            </a:pPr>
            <a:r>
              <a:rPr lang="en-ZA" sz="4000" dirty="0" err="1"/>
              <a:t>Ongaphilisa</a:t>
            </a:r>
            <a:r>
              <a:rPr lang="en-ZA" sz="4000" dirty="0"/>
              <a:t> </a:t>
            </a:r>
            <a:r>
              <a:rPr lang="en-ZA" sz="4000" dirty="0" err="1"/>
              <a:t>izifo</a:t>
            </a:r>
            <a:r>
              <a:rPr lang="en-ZA" sz="4000" dirty="0"/>
              <a:t> </a:t>
            </a:r>
            <a:r>
              <a:rPr lang="en-ZA" sz="4000" dirty="0" err="1"/>
              <a:t>zethu</a:t>
            </a:r>
            <a:r>
              <a:rPr lang="en-ZA" sz="4000" dirty="0"/>
              <a:t>?</a:t>
            </a:r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; </a:t>
            </a: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.</a:t>
            </a:r>
            <a:endParaRPr lang="en-GB" sz="4000" dirty="0"/>
          </a:p>
          <a:p>
            <a:pPr algn="ctr">
              <a:buNone/>
            </a:pPr>
            <a:endParaRPr lang="en-GB" sz="4000" dirty="0"/>
          </a:p>
          <a:p>
            <a:pPr algn="ctr">
              <a:buNone/>
            </a:pPr>
            <a:endParaRPr lang="en-GB" sz="4000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191000" y="685800"/>
            <a:ext cx="914400" cy="323088"/>
          </a:xfrm>
          <a:prstGeom prst="rect">
            <a:avLst/>
          </a:prstGeom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1</a:t>
            </a:r>
            <a:endParaRPr kumimoji="0" lang="en-ZA" sz="2200" b="1" u="none" strike="noStrike" kern="1200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191000" y="743712"/>
            <a:ext cx="914400" cy="323088"/>
          </a:xfrm>
          <a:prstGeom prst="rect">
            <a:avLst/>
          </a:prstGeom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Chorus</a:t>
            </a:r>
            <a:endParaRPr kumimoji="0" lang="en-ZA" sz="2000" b="1" i="1" u="none" strike="noStrike" kern="1200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990600" y="1676400"/>
            <a:ext cx="7239000" cy="40386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54864" tIns="91440" rtlCol="0">
            <a:normAutofit/>
          </a:bodyPr>
          <a:lstStyle/>
          <a:p>
            <a:pPr algn="ctr">
              <a:buNone/>
            </a:pPr>
            <a:endParaRPr lang="en-ZA" sz="4000" dirty="0"/>
          </a:p>
          <a:p>
            <a:pPr algn="ctr">
              <a:buNone/>
            </a:pPr>
            <a:r>
              <a:rPr lang="en-ZA" sz="4000" dirty="0" err="1"/>
              <a:t>Uyazaz</a:t>
            </a:r>
            <a:r>
              <a:rPr lang="en-ZA" sz="4000" dirty="0"/>
              <a:t> </a:t>
            </a:r>
            <a:r>
              <a:rPr lang="en-ZA" sz="4000" dirty="0" err="1"/>
              <a:t>izinsizi</a:t>
            </a:r>
            <a:r>
              <a:rPr lang="en-ZA" sz="4000" dirty="0"/>
              <a:t> </a:t>
            </a:r>
            <a:r>
              <a:rPr lang="en-ZA" sz="4000" dirty="0" err="1"/>
              <a:t>zethu</a:t>
            </a:r>
            <a:r>
              <a:rPr lang="en-ZA" sz="4000" dirty="0"/>
              <a:t>,</a:t>
            </a:r>
          </a:p>
          <a:p>
            <a:pPr algn="ctr">
              <a:buNone/>
            </a:pPr>
            <a:r>
              <a:rPr lang="en-ZA" sz="4000" dirty="0" err="1"/>
              <a:t>Ngaye</a:t>
            </a:r>
            <a:r>
              <a:rPr lang="en-ZA" sz="4000" dirty="0"/>
              <a:t> </a:t>
            </a:r>
            <a:r>
              <a:rPr lang="en-ZA" sz="4000" dirty="0" err="1"/>
              <a:t>ziyakuphela</a:t>
            </a:r>
            <a:r>
              <a:rPr lang="en-ZA" sz="4000" dirty="0"/>
              <a:t> </a:t>
            </a:r>
            <a:r>
              <a:rPr lang="en-ZA" sz="4000" dirty="0" err="1"/>
              <a:t>nya</a:t>
            </a:r>
            <a:r>
              <a:rPr lang="en-ZA" sz="4000" dirty="0"/>
              <a:t>.</a:t>
            </a:r>
          </a:p>
          <a:p>
            <a:pPr algn="ctr">
              <a:buNone/>
            </a:pPr>
            <a:r>
              <a:rPr lang="en-ZA" sz="4000" dirty="0" err="1"/>
              <a:t>Uphi</a:t>
            </a:r>
            <a:r>
              <a:rPr lang="en-ZA" sz="4000" dirty="0"/>
              <a:t> </a:t>
            </a:r>
            <a:r>
              <a:rPr lang="en-ZA" sz="4000" dirty="0" err="1"/>
              <a:t>umhlobo</a:t>
            </a:r>
            <a:r>
              <a:rPr lang="en-ZA" sz="4000" dirty="0"/>
              <a:t> </a:t>
            </a:r>
            <a:r>
              <a:rPr lang="en-ZA" sz="4000" dirty="0" err="1"/>
              <a:t>onjengo</a:t>
            </a:r>
            <a:r>
              <a:rPr lang="en-ZA" sz="4000" dirty="0"/>
              <a:t> </a:t>
            </a:r>
            <a:r>
              <a:rPr lang="en-ZA" sz="4000" dirty="0" err="1"/>
              <a:t>Jesu</a:t>
            </a:r>
            <a:r>
              <a:rPr lang="en-ZA" sz="4000" dirty="0"/>
              <a:t>?</a:t>
            </a:r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; </a:t>
            </a: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.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191000" y="685800"/>
            <a:ext cx="914400" cy="323088"/>
          </a:xfrm>
          <a:prstGeom prst="rect">
            <a:avLst/>
          </a:prstGeom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b="1" spc="5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2</a:t>
            </a:r>
            <a:endParaRPr kumimoji="0" lang="en-ZA" sz="2200" b="1" u="none" strike="noStrike" kern="1200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838200" y="1676400"/>
            <a:ext cx="7543800" cy="40386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54864" tIns="91440" rtlCol="0">
            <a:normAutofit/>
          </a:bodyPr>
          <a:lstStyle/>
          <a:p>
            <a:pPr algn="ctr">
              <a:buNone/>
            </a:pPr>
            <a:endParaRPr lang="en-ZA" sz="4000" dirty="0"/>
          </a:p>
          <a:p>
            <a:pPr algn="ctr">
              <a:buNone/>
            </a:pPr>
            <a:r>
              <a:rPr lang="en-ZA" sz="4000" dirty="0" err="1"/>
              <a:t>Kakh</a:t>
            </a:r>
            <a:r>
              <a:rPr lang="en-ZA" sz="4000" dirty="0"/>
              <a:t>’ </a:t>
            </a:r>
            <a:r>
              <a:rPr lang="en-ZA" sz="4000" dirty="0" err="1"/>
              <a:t>onjengaye</a:t>
            </a:r>
            <a:r>
              <a:rPr lang="en-ZA" sz="4000" dirty="0"/>
              <a:t> </a:t>
            </a:r>
            <a:r>
              <a:rPr lang="en-ZA" sz="4000" dirty="0" err="1"/>
              <a:t>nangobungcwele</a:t>
            </a:r>
            <a:r>
              <a:rPr lang="en-ZA" sz="4000" dirty="0"/>
              <a:t>,</a:t>
            </a:r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 </a:t>
            </a:r>
            <a:r>
              <a:rPr lang="en-ZA" sz="4000" dirty="0" err="1"/>
              <a:t>qha</a:t>
            </a:r>
            <a:r>
              <a:rPr lang="en-ZA" sz="4000" dirty="0"/>
              <a:t>; </a:t>
            </a:r>
            <a:r>
              <a:rPr lang="en-ZA" sz="4000" dirty="0" err="1"/>
              <a:t>kakho</a:t>
            </a:r>
            <a:r>
              <a:rPr lang="en-ZA" sz="4000" dirty="0"/>
              <a:t> </a:t>
            </a:r>
            <a:r>
              <a:rPr lang="en-ZA" sz="4000" dirty="0" err="1"/>
              <a:t>qha</a:t>
            </a:r>
            <a:r>
              <a:rPr lang="en-ZA" sz="4000" dirty="0"/>
              <a:t>;</a:t>
            </a:r>
          </a:p>
          <a:p>
            <a:pPr algn="ctr">
              <a:buNone/>
            </a:pPr>
            <a:r>
              <a:rPr lang="en-ZA" sz="4000" dirty="0" err="1"/>
              <a:t>Nozithobisa</a:t>
            </a:r>
            <a:r>
              <a:rPr lang="en-ZA" sz="4000" dirty="0"/>
              <a:t> </a:t>
            </a:r>
            <a:r>
              <a:rPr lang="en-ZA" sz="4000" dirty="0" err="1"/>
              <a:t>okwakh</a:t>
            </a:r>
            <a:r>
              <a:rPr lang="en-ZA" sz="4000" dirty="0"/>
              <a:t>’ </a:t>
            </a:r>
            <a:r>
              <a:rPr lang="en-ZA" sz="4000" dirty="0" err="1"/>
              <a:t>impela</a:t>
            </a:r>
            <a:r>
              <a:rPr lang="en-ZA" sz="4000" dirty="0"/>
              <a:t>,</a:t>
            </a:r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; </a:t>
            </a: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.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114800" y="762000"/>
            <a:ext cx="914400" cy="323088"/>
          </a:xfrm>
          <a:prstGeom prst="rect">
            <a:avLst/>
          </a:prstGeom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Chorus</a:t>
            </a:r>
            <a:endParaRPr kumimoji="0" lang="en-ZA" sz="2000" b="1" i="1" u="none" strike="noStrike" kern="1200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990600" y="1676400"/>
            <a:ext cx="7239000" cy="40386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54864" tIns="91440" rtlCol="0">
            <a:normAutofit/>
          </a:bodyPr>
          <a:lstStyle/>
          <a:p>
            <a:pPr algn="ctr">
              <a:buNone/>
            </a:pPr>
            <a:endParaRPr lang="en-ZA" sz="4000" dirty="0"/>
          </a:p>
          <a:p>
            <a:pPr algn="ctr">
              <a:buNone/>
            </a:pPr>
            <a:r>
              <a:rPr lang="en-ZA" sz="4000" dirty="0" err="1"/>
              <a:t>Uyazaz</a:t>
            </a:r>
            <a:r>
              <a:rPr lang="en-ZA" sz="4000" dirty="0"/>
              <a:t> </a:t>
            </a:r>
            <a:r>
              <a:rPr lang="en-ZA" sz="4000" dirty="0" err="1"/>
              <a:t>izinsizi</a:t>
            </a:r>
            <a:r>
              <a:rPr lang="en-ZA" sz="4000" dirty="0"/>
              <a:t> </a:t>
            </a:r>
            <a:r>
              <a:rPr lang="en-ZA" sz="4000" dirty="0" err="1"/>
              <a:t>zethu</a:t>
            </a:r>
            <a:r>
              <a:rPr lang="en-ZA" sz="4000" dirty="0"/>
              <a:t>,</a:t>
            </a:r>
          </a:p>
          <a:p>
            <a:pPr algn="ctr">
              <a:buNone/>
            </a:pPr>
            <a:r>
              <a:rPr lang="en-ZA" sz="4000" dirty="0" err="1"/>
              <a:t>Ngaye</a:t>
            </a:r>
            <a:r>
              <a:rPr lang="en-ZA" sz="4000" dirty="0"/>
              <a:t> </a:t>
            </a:r>
            <a:r>
              <a:rPr lang="en-ZA" sz="4000" dirty="0" err="1"/>
              <a:t>ziyakuphela</a:t>
            </a:r>
            <a:r>
              <a:rPr lang="en-ZA" sz="4000" dirty="0"/>
              <a:t> </a:t>
            </a:r>
            <a:r>
              <a:rPr lang="en-ZA" sz="4000" dirty="0" err="1"/>
              <a:t>nya</a:t>
            </a:r>
            <a:r>
              <a:rPr lang="en-ZA" sz="4000" dirty="0"/>
              <a:t>.</a:t>
            </a:r>
          </a:p>
          <a:p>
            <a:pPr algn="ctr">
              <a:buNone/>
            </a:pPr>
            <a:r>
              <a:rPr lang="en-ZA" sz="4000" dirty="0" err="1"/>
              <a:t>Uphi</a:t>
            </a:r>
            <a:r>
              <a:rPr lang="en-ZA" sz="4000" dirty="0"/>
              <a:t> </a:t>
            </a:r>
            <a:r>
              <a:rPr lang="en-ZA" sz="4000" dirty="0" err="1"/>
              <a:t>umhlobo</a:t>
            </a:r>
            <a:r>
              <a:rPr lang="en-ZA" sz="4000" dirty="0"/>
              <a:t> </a:t>
            </a:r>
            <a:r>
              <a:rPr lang="en-ZA" sz="4000" dirty="0" err="1"/>
              <a:t>onjengo</a:t>
            </a:r>
            <a:r>
              <a:rPr lang="en-ZA" sz="4000" dirty="0"/>
              <a:t> </a:t>
            </a:r>
            <a:r>
              <a:rPr lang="en-ZA" sz="4000" dirty="0" err="1"/>
              <a:t>Jesu</a:t>
            </a:r>
            <a:r>
              <a:rPr lang="en-ZA" sz="4000" dirty="0"/>
              <a:t>?</a:t>
            </a:r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; </a:t>
            </a: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.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038600" y="685800"/>
            <a:ext cx="914400" cy="323088"/>
          </a:xfrm>
          <a:prstGeom prst="rect">
            <a:avLst/>
          </a:prstGeom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b="1" spc="5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3</a:t>
            </a:r>
            <a:endParaRPr kumimoji="0" lang="en-ZA" sz="2200" b="1" u="none" strike="noStrike" kern="1200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990600" y="1676400"/>
            <a:ext cx="7239000" cy="40386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54864" tIns="91440" rtlCol="0">
            <a:normAutofit/>
          </a:bodyPr>
          <a:lstStyle/>
          <a:p>
            <a:pPr algn="ctr">
              <a:buNone/>
            </a:pPr>
            <a:endParaRPr lang="en-ZA" sz="4000" dirty="0"/>
          </a:p>
          <a:p>
            <a:pPr algn="ctr">
              <a:buNone/>
            </a:pPr>
            <a:r>
              <a:rPr lang="en-ZA" sz="4000" dirty="0" err="1"/>
              <a:t>Ngeke</a:t>
            </a:r>
            <a:r>
              <a:rPr lang="en-ZA" sz="4000" dirty="0"/>
              <a:t> </a:t>
            </a:r>
            <a:r>
              <a:rPr lang="en-ZA" sz="4000" dirty="0" err="1"/>
              <a:t>amshiye</a:t>
            </a:r>
            <a:r>
              <a:rPr lang="en-ZA" sz="4000" dirty="0"/>
              <a:t> </a:t>
            </a:r>
            <a:r>
              <a:rPr lang="en-ZA" sz="4000" dirty="0" err="1"/>
              <a:t>omethembayo</a:t>
            </a:r>
            <a:r>
              <a:rPr lang="en-ZA" sz="4000" dirty="0"/>
              <a:t>, </a:t>
            </a:r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; </a:t>
            </a: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.</a:t>
            </a:r>
          </a:p>
          <a:p>
            <a:pPr algn="ctr">
              <a:buNone/>
            </a:pPr>
            <a:r>
              <a:rPr lang="en-ZA" sz="4000" dirty="0" err="1"/>
              <a:t>Ngek</a:t>
            </a:r>
            <a:r>
              <a:rPr lang="en-ZA" sz="4000" dirty="0"/>
              <a:t>’ </a:t>
            </a:r>
            <a:r>
              <a:rPr lang="en-ZA" sz="4000" dirty="0" err="1"/>
              <a:t>amalele</a:t>
            </a:r>
            <a:r>
              <a:rPr lang="en-ZA" sz="4000" dirty="0"/>
              <a:t> </a:t>
            </a:r>
            <a:r>
              <a:rPr lang="en-ZA" sz="4000" dirty="0" err="1"/>
              <a:t>nophendukayo</a:t>
            </a:r>
            <a:r>
              <a:rPr lang="en-ZA" sz="4000" dirty="0"/>
              <a:t>,</a:t>
            </a:r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; </a:t>
            </a: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.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114800" y="685800"/>
            <a:ext cx="914400" cy="323088"/>
          </a:xfrm>
          <a:prstGeom prst="rect">
            <a:avLst/>
          </a:prstGeom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Chorus</a:t>
            </a:r>
            <a:endParaRPr kumimoji="0" lang="en-ZA" sz="2000" b="1" i="1" u="none" strike="noStrike" kern="1200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990600" y="1676400"/>
            <a:ext cx="7239000" cy="40386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54864" tIns="91440" rtlCol="0">
            <a:normAutofit/>
          </a:bodyPr>
          <a:lstStyle/>
          <a:p>
            <a:pPr algn="ctr">
              <a:buNone/>
            </a:pPr>
            <a:endParaRPr lang="en-ZA" sz="4000" dirty="0"/>
          </a:p>
          <a:p>
            <a:pPr algn="ctr">
              <a:buNone/>
            </a:pPr>
            <a:r>
              <a:rPr lang="en-ZA" sz="4000" dirty="0" err="1"/>
              <a:t>Uyazaz</a:t>
            </a:r>
            <a:r>
              <a:rPr lang="en-ZA" sz="4000" dirty="0"/>
              <a:t> </a:t>
            </a:r>
            <a:r>
              <a:rPr lang="en-ZA" sz="4000" dirty="0" err="1"/>
              <a:t>izinsizi</a:t>
            </a:r>
            <a:r>
              <a:rPr lang="en-ZA" sz="4000" dirty="0"/>
              <a:t> </a:t>
            </a:r>
            <a:r>
              <a:rPr lang="en-ZA" sz="4000" dirty="0" err="1"/>
              <a:t>zethu</a:t>
            </a:r>
            <a:r>
              <a:rPr lang="en-ZA" sz="4000" dirty="0"/>
              <a:t>,</a:t>
            </a:r>
          </a:p>
          <a:p>
            <a:pPr algn="ctr">
              <a:buNone/>
            </a:pPr>
            <a:r>
              <a:rPr lang="en-ZA" sz="4000" dirty="0" err="1"/>
              <a:t>Ngaye</a:t>
            </a:r>
            <a:r>
              <a:rPr lang="en-ZA" sz="4000" dirty="0"/>
              <a:t> </a:t>
            </a:r>
            <a:r>
              <a:rPr lang="en-ZA" sz="4000" dirty="0" err="1"/>
              <a:t>ziyakuphela</a:t>
            </a:r>
            <a:r>
              <a:rPr lang="en-ZA" sz="4000" dirty="0"/>
              <a:t> </a:t>
            </a:r>
            <a:r>
              <a:rPr lang="en-ZA" sz="4000" dirty="0" err="1"/>
              <a:t>nya</a:t>
            </a:r>
            <a:r>
              <a:rPr lang="en-ZA" sz="4000" dirty="0"/>
              <a:t>.</a:t>
            </a:r>
          </a:p>
          <a:p>
            <a:pPr algn="ctr">
              <a:buNone/>
            </a:pPr>
            <a:r>
              <a:rPr lang="en-ZA" sz="4000" dirty="0" err="1"/>
              <a:t>Uphi</a:t>
            </a:r>
            <a:r>
              <a:rPr lang="en-ZA" sz="4000" dirty="0"/>
              <a:t> </a:t>
            </a:r>
            <a:r>
              <a:rPr lang="en-ZA" sz="4000" dirty="0" err="1"/>
              <a:t>umhlobo</a:t>
            </a:r>
            <a:r>
              <a:rPr lang="en-ZA" sz="4000" dirty="0"/>
              <a:t> </a:t>
            </a:r>
            <a:r>
              <a:rPr lang="en-ZA" sz="4000" dirty="0" err="1"/>
              <a:t>onjengo</a:t>
            </a:r>
            <a:r>
              <a:rPr lang="en-ZA" sz="4000" dirty="0"/>
              <a:t> </a:t>
            </a:r>
            <a:r>
              <a:rPr lang="en-ZA" sz="4000" dirty="0" err="1"/>
              <a:t>Jesu</a:t>
            </a:r>
            <a:r>
              <a:rPr lang="en-ZA" sz="4000" dirty="0"/>
              <a:t>?</a:t>
            </a:r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; </a:t>
            </a: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.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4191000" y="743712"/>
            <a:ext cx="914400" cy="323088"/>
          </a:xfrm>
          <a:prstGeom prst="rect">
            <a:avLst/>
          </a:prstGeom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200" b="1" spc="50" noProof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4</a:t>
            </a:r>
            <a:endParaRPr kumimoji="0" lang="en-ZA" sz="2200" b="1" u="none" strike="noStrike" kern="1200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990600" y="1676400"/>
            <a:ext cx="7239000" cy="40386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54864" tIns="91440" rtlCol="0">
            <a:normAutofit/>
          </a:bodyPr>
          <a:lstStyle/>
          <a:p>
            <a:pPr algn="ctr">
              <a:buNone/>
            </a:pPr>
            <a:endParaRPr lang="en-ZA" sz="4000" dirty="0"/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 </a:t>
            </a:r>
            <a:r>
              <a:rPr lang="en-ZA" sz="4000" dirty="0" err="1"/>
              <a:t>omunye</a:t>
            </a:r>
            <a:r>
              <a:rPr lang="en-ZA" sz="4000" dirty="0"/>
              <a:t> </a:t>
            </a:r>
            <a:r>
              <a:rPr lang="en-ZA" sz="4000" dirty="0" err="1"/>
              <a:t>osindisayo</a:t>
            </a:r>
            <a:r>
              <a:rPr lang="en-ZA" sz="4000" dirty="0"/>
              <a:t>,</a:t>
            </a:r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; </a:t>
            </a: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.</a:t>
            </a:r>
          </a:p>
          <a:p>
            <a:pPr algn="ctr">
              <a:buNone/>
            </a:pPr>
            <a:r>
              <a:rPr lang="en-ZA" sz="4000" dirty="0" err="1"/>
              <a:t>Nasezulwini</a:t>
            </a:r>
            <a:r>
              <a:rPr lang="en-ZA" sz="4000" dirty="0"/>
              <a:t> </a:t>
            </a:r>
            <a:r>
              <a:rPr lang="en-ZA" sz="4000" dirty="0" err="1"/>
              <a:t>osamkelayo</a:t>
            </a:r>
            <a:r>
              <a:rPr lang="en-ZA" sz="4000" dirty="0"/>
              <a:t>,</a:t>
            </a:r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; </a:t>
            </a: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.</a:t>
            </a:r>
            <a:endParaRPr lang="en-GB" sz="4000" dirty="0"/>
          </a:p>
        </p:txBody>
      </p:sp>
    </p:spTree>
  </p:cSld>
  <p:clrMapOvr>
    <a:masterClrMapping/>
  </p:clrMapOvr>
  <p:transition spd="med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114800" y="685800"/>
            <a:ext cx="914400" cy="323088"/>
          </a:xfrm>
          <a:prstGeom prst="rect">
            <a:avLst/>
          </a:prstGeom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lIns="0" rIns="0" bIns="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i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Chorus</a:t>
            </a:r>
            <a:endParaRPr kumimoji="0" lang="en-ZA" sz="2000" b="1" i="1" u="none" strike="noStrike" kern="1200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990600" y="1676400"/>
            <a:ext cx="7239000" cy="40386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54864" tIns="91440" rtlCol="0">
            <a:normAutofit/>
          </a:bodyPr>
          <a:lstStyle/>
          <a:p>
            <a:pPr algn="ctr">
              <a:buNone/>
            </a:pPr>
            <a:endParaRPr lang="en-ZA" sz="4000" dirty="0"/>
          </a:p>
          <a:p>
            <a:pPr algn="ctr">
              <a:buNone/>
            </a:pPr>
            <a:r>
              <a:rPr lang="en-ZA" sz="4000" dirty="0" err="1"/>
              <a:t>Uyazaz</a:t>
            </a:r>
            <a:r>
              <a:rPr lang="en-ZA" sz="4000" dirty="0"/>
              <a:t> </a:t>
            </a:r>
            <a:r>
              <a:rPr lang="en-ZA" sz="4000" dirty="0" err="1"/>
              <a:t>izinsizi</a:t>
            </a:r>
            <a:r>
              <a:rPr lang="en-ZA" sz="4000" dirty="0"/>
              <a:t> </a:t>
            </a:r>
            <a:r>
              <a:rPr lang="en-ZA" sz="4000" dirty="0" err="1"/>
              <a:t>zethu</a:t>
            </a:r>
            <a:r>
              <a:rPr lang="en-ZA" sz="4000" dirty="0"/>
              <a:t>,</a:t>
            </a:r>
          </a:p>
          <a:p>
            <a:pPr algn="ctr">
              <a:buNone/>
            </a:pPr>
            <a:r>
              <a:rPr lang="en-ZA" sz="4000" dirty="0" err="1"/>
              <a:t>Ngaye</a:t>
            </a:r>
            <a:r>
              <a:rPr lang="en-ZA" sz="4000" dirty="0"/>
              <a:t> </a:t>
            </a:r>
            <a:r>
              <a:rPr lang="en-ZA" sz="4000" dirty="0" err="1"/>
              <a:t>ziyakuphela</a:t>
            </a:r>
            <a:r>
              <a:rPr lang="en-ZA" sz="4000" dirty="0"/>
              <a:t> </a:t>
            </a:r>
            <a:r>
              <a:rPr lang="en-ZA" sz="4000" dirty="0" err="1"/>
              <a:t>nya</a:t>
            </a:r>
            <a:r>
              <a:rPr lang="en-ZA" sz="4000" dirty="0"/>
              <a:t>.</a:t>
            </a:r>
          </a:p>
          <a:p>
            <a:pPr algn="ctr">
              <a:buNone/>
            </a:pPr>
            <a:r>
              <a:rPr lang="en-ZA" sz="4000" dirty="0" err="1"/>
              <a:t>Uphi</a:t>
            </a:r>
            <a:r>
              <a:rPr lang="en-ZA" sz="4000" dirty="0"/>
              <a:t> </a:t>
            </a:r>
            <a:r>
              <a:rPr lang="en-ZA" sz="4000" dirty="0" err="1"/>
              <a:t>umhlobo</a:t>
            </a:r>
            <a:r>
              <a:rPr lang="en-ZA" sz="4000" dirty="0"/>
              <a:t> </a:t>
            </a:r>
            <a:r>
              <a:rPr lang="en-ZA" sz="4000" dirty="0" err="1"/>
              <a:t>onjengo</a:t>
            </a:r>
            <a:r>
              <a:rPr lang="en-ZA" sz="4000" dirty="0"/>
              <a:t> </a:t>
            </a:r>
            <a:r>
              <a:rPr lang="en-ZA" sz="4000" dirty="0" err="1"/>
              <a:t>Jesu</a:t>
            </a:r>
            <a:r>
              <a:rPr lang="en-ZA" sz="4000" dirty="0"/>
              <a:t>?</a:t>
            </a:r>
          </a:p>
          <a:p>
            <a:pPr algn="ctr">
              <a:buNone/>
            </a:pP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; </a:t>
            </a:r>
            <a:r>
              <a:rPr lang="en-ZA" sz="4000" dirty="0" err="1"/>
              <a:t>kakho</a:t>
            </a:r>
            <a:r>
              <a:rPr lang="en-ZA" sz="4000" dirty="0"/>
              <a:t>, </a:t>
            </a:r>
            <a:r>
              <a:rPr lang="en-ZA" sz="4000" dirty="0" err="1"/>
              <a:t>qha</a:t>
            </a:r>
            <a:r>
              <a:rPr lang="en-ZA" sz="4000" dirty="0"/>
              <a:t>.</a:t>
            </a:r>
          </a:p>
        </p:txBody>
      </p:sp>
      <p:sp>
        <p:nvSpPr>
          <p:cNvPr id="6" name="Rectangle 5"/>
          <p:cNvSpPr/>
          <p:nvPr/>
        </p:nvSpPr>
        <p:spPr>
          <a:xfrm>
            <a:off x="3962400" y="4724400"/>
            <a:ext cx="1202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i="1" dirty="0">
                <a:solidFill>
                  <a:srgbClr val="FF0000"/>
                </a:solidFill>
              </a:rPr>
              <a:t> (  repeat  )</a:t>
            </a:r>
            <a:endParaRPr lang="en-ZA" b="1" dirty="0"/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191000" y="52578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p:transition spd="med">
    <p:split orient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151</TotalTime>
  <Words>204</Words>
  <Application>Microsoft Office PowerPoint</Application>
  <PresentationFormat>On-screen Show (4:3)</PresentationFormat>
  <Paragraphs>61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Cataneo BT</vt:lpstr>
      <vt:lpstr>Corbel</vt:lpstr>
      <vt:lpstr>Wingdings</vt:lpstr>
      <vt:lpstr>Wingdings 2</vt:lpstr>
      <vt:lpstr>Wingdings 3</vt:lpstr>
      <vt:lpstr>Module</vt:lpstr>
      <vt:lpstr> Uphi  Umhlobo  Onjengo  Jesu?  (There is not a friend)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Uphi Umhlobo Onjengo Jesu?  There is not a friend </dc:title>
  <dc:creator>Ukelo</dc:creator>
  <cp:lastModifiedBy>Ualimange</cp:lastModifiedBy>
  <cp:revision>25</cp:revision>
  <dcterms:created xsi:type="dcterms:W3CDTF">2006-08-16T00:00:00Z</dcterms:created>
  <dcterms:modified xsi:type="dcterms:W3CDTF">2018-07-13T14:32:38Z</dcterms:modified>
</cp:coreProperties>
</file>