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56" r:id="rId2"/>
    <p:sldId id="259" r:id="rId3"/>
    <p:sldId id="258" r:id="rId4"/>
    <p:sldId id="261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5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A6D359-CA1B-4AB6-8C0B-50AE91B88FE5}" type="datetimeFigureOut">
              <a:rPr lang="en-US" smtClean="0"/>
              <a:pPr/>
              <a:t>12/15/2012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24E960-836D-4F38-A6BE-39FCDEE8B540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24E960-836D-4F38-A6BE-39FCDEE8B540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24E960-836D-4F38-A6BE-39FCDEE8B540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24E960-836D-4F38-A6BE-39FCDEE8B540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24E960-836D-4F38-A6BE-39FCDEE8B540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24E960-836D-4F38-A6BE-39FCDEE8B540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12/15/2012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heel spokes="2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heel spokes="2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heel spokes="2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heel spokes="2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heel spokes="2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heel spokes="2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heel spokes="2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heel spokes="2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wheel spokes="2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heel spokes="2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heel spokes="2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12/15/2012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wheel spokes="2"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05000" y="1524000"/>
            <a:ext cx="5334000" cy="22098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/>
          <a:p>
            <a:pPr algn="ctr"/>
            <a:r>
              <a:rPr lang="en-US" sz="40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/>
            </a:r>
            <a:br>
              <a:rPr lang="en-US" sz="40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US" sz="40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UTHANDO LWAKHE</a:t>
            </a:r>
            <a:r>
              <a:rPr lang="en-US" sz="4000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</a:t>
            </a:r>
            <a:r>
              <a:rPr lang="en-ZA" sz="40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/>
            </a:r>
            <a:br>
              <a:rPr lang="en-ZA" sz="40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sz="40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295</a:t>
            </a:r>
            <a:br>
              <a:rPr lang="en-ZA" sz="40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endParaRPr lang="en-ZA" sz="32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6" name="Bevel 5"/>
          <p:cNvSpPr/>
          <p:nvPr/>
        </p:nvSpPr>
        <p:spPr>
          <a:xfrm>
            <a:off x="3733800" y="3810000"/>
            <a:ext cx="1600200" cy="68580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Georgia Ref" pitchFamily="18" charset="0"/>
              </a:rPr>
              <a:t>So-G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Georgia Ref" pitchFamily="18" charset="0"/>
            </a:endParaRPr>
          </a:p>
        </p:txBody>
      </p:sp>
    </p:spTree>
  </p:cSld>
  <p:clrMapOvr>
    <a:masterClrMapping/>
  </p:clrMapOvr>
  <p:transition spd="med">
    <p:wheel spokes="2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600200"/>
            <a:ext cx="5181600" cy="3124200"/>
          </a:xfrm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3200" b="1" dirty="0" smtClean="0">
              <a:solidFill>
                <a:srgbClr val="002060"/>
              </a:solidFill>
            </a:endParaRPr>
          </a:p>
          <a:p>
            <a:pPr algn="ctr">
              <a:buNone/>
            </a:pPr>
            <a:r>
              <a:rPr lang="en-US" sz="3200" b="1" dirty="0" err="1" smtClean="0">
                <a:solidFill>
                  <a:srgbClr val="002060"/>
                </a:solidFill>
              </a:rPr>
              <a:t>Uthando</a:t>
            </a:r>
            <a:r>
              <a:rPr lang="en-US" sz="3200" b="1" dirty="0" smtClean="0">
                <a:solidFill>
                  <a:srgbClr val="002060"/>
                </a:solidFill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</a:rPr>
              <a:t>lwakhe</a:t>
            </a:r>
            <a:r>
              <a:rPr lang="en-US" sz="3200" b="1" dirty="0" smtClean="0">
                <a:solidFill>
                  <a:srgbClr val="002060"/>
                </a:solidFill>
              </a:rPr>
              <a:t> </a:t>
            </a:r>
            <a:endParaRPr lang="en-ZA" sz="3200" b="1" i="1" dirty="0" smtClean="0">
              <a:solidFill>
                <a:srgbClr val="002060"/>
              </a:solidFill>
            </a:endParaRPr>
          </a:p>
          <a:p>
            <a:pPr algn="ctr">
              <a:buNone/>
            </a:pPr>
            <a:r>
              <a:rPr lang="en-US" sz="3200" b="1" dirty="0" err="1" smtClean="0">
                <a:solidFill>
                  <a:srgbClr val="002060"/>
                </a:solidFill>
              </a:rPr>
              <a:t>Uthando</a:t>
            </a:r>
            <a:r>
              <a:rPr lang="en-US" sz="3200" b="1" dirty="0" smtClean="0">
                <a:solidFill>
                  <a:srgbClr val="002060"/>
                </a:solidFill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</a:rPr>
              <a:t>lwakhe</a:t>
            </a:r>
            <a:r>
              <a:rPr lang="en-US" sz="3200" b="1" dirty="0" smtClean="0">
                <a:solidFill>
                  <a:srgbClr val="002060"/>
                </a:solidFill>
              </a:rPr>
              <a:t> </a:t>
            </a:r>
            <a:endParaRPr lang="en-ZA" sz="3200" b="1" i="1" dirty="0" smtClean="0">
              <a:solidFill>
                <a:srgbClr val="002060"/>
              </a:solidFill>
            </a:endParaRPr>
          </a:p>
          <a:p>
            <a:pPr algn="ctr">
              <a:buNone/>
            </a:pPr>
            <a:r>
              <a:rPr lang="en-ZA" sz="3200" b="1" dirty="0" err="1" smtClean="0">
                <a:solidFill>
                  <a:srgbClr val="002060"/>
                </a:solidFill>
              </a:rPr>
              <a:t>Uthando</a:t>
            </a:r>
            <a:r>
              <a:rPr lang="en-ZA" sz="3200" b="1" dirty="0" smtClean="0">
                <a:solidFill>
                  <a:srgbClr val="002060"/>
                </a:solidFill>
              </a:rPr>
              <a:t> </a:t>
            </a:r>
            <a:r>
              <a:rPr lang="en-ZA" sz="3200" b="1" dirty="0" err="1" smtClean="0">
                <a:solidFill>
                  <a:srgbClr val="002060"/>
                </a:solidFill>
              </a:rPr>
              <a:t>lwakhe</a:t>
            </a:r>
            <a:endParaRPr lang="en-ZA" sz="3200" b="1" dirty="0" smtClean="0">
              <a:solidFill>
                <a:srgbClr val="002060"/>
              </a:solidFill>
            </a:endParaRPr>
          </a:p>
          <a:p>
            <a:pPr algn="ctr">
              <a:buNone/>
            </a:pPr>
            <a:r>
              <a:rPr lang="en-US" sz="3200" b="1" dirty="0" err="1" smtClean="0">
                <a:solidFill>
                  <a:srgbClr val="002060"/>
                </a:solidFill>
              </a:rPr>
              <a:t>Luyamangalisa</a:t>
            </a:r>
            <a:endParaRPr lang="en-US" sz="3200" b="1" dirty="0" smtClean="0">
              <a:solidFill>
                <a:srgbClr val="002060"/>
              </a:solidFill>
            </a:endParaRPr>
          </a:p>
          <a:p>
            <a:pPr algn="ctr">
              <a:buNone/>
            </a:pPr>
            <a:endParaRPr lang="en-ZA" sz="3200" b="1" dirty="0">
              <a:solidFill>
                <a:srgbClr val="002060"/>
              </a:solidFill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114800" y="762000"/>
            <a:ext cx="914400" cy="6096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r>
              <a:rPr lang="en-GB" sz="2800" b="1" dirty="0" smtClean="0">
                <a:solidFill>
                  <a:srgbClr val="FF000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</a:rPr>
              <a:t>1</a:t>
            </a:r>
          </a:p>
          <a:p>
            <a:pPr algn="ctr">
              <a:buNone/>
            </a:pPr>
            <a:endParaRPr lang="en-GB" sz="2800" b="1" dirty="0" smtClean="0">
              <a:solidFill>
                <a:srgbClr val="FF0000"/>
              </a:solidFill>
              <a:effectLst>
                <a:glow rad="101600">
                  <a:srgbClr val="FFFF00">
                    <a:alpha val="60000"/>
                  </a:srgbClr>
                </a:glow>
              </a:effectLst>
            </a:endParaRPr>
          </a:p>
          <a:p>
            <a:pPr algn="ctr">
              <a:buNone/>
            </a:pPr>
            <a:endParaRPr lang="en-ZA" sz="2800" b="1" dirty="0" smtClean="0">
              <a:solidFill>
                <a:srgbClr val="FF0000"/>
              </a:solidFill>
              <a:effectLst>
                <a:glow rad="101600">
                  <a:srgbClr val="FFFF00">
                    <a:alpha val="60000"/>
                  </a:srgbClr>
                </a:glow>
              </a:effectLst>
            </a:endParaRPr>
          </a:p>
        </p:txBody>
      </p:sp>
    </p:spTree>
  </p:cSld>
  <p:clrMapOvr>
    <a:masterClrMapping/>
  </p:clrMapOvr>
  <p:transition spd="med">
    <p:wheel spokes="2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1981200" y="1600200"/>
            <a:ext cx="5181600" cy="3124200"/>
          </a:xfrm>
          <a:prstGeom prst="rect">
            <a:avLst/>
          </a:prstGeom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>
            <a:normAutofit/>
          </a:bodyPr>
          <a:lstStyle/>
          <a:p>
            <a:pPr algn="ctr">
              <a:buNone/>
            </a:pPr>
            <a:endParaRPr lang="en-US" sz="3200" b="1" dirty="0" smtClean="0"/>
          </a:p>
          <a:p>
            <a:pPr algn="ctr">
              <a:buNone/>
            </a:pPr>
            <a:r>
              <a:rPr lang="en-US" sz="3200" b="1" dirty="0" err="1" smtClean="0"/>
              <a:t>Sihamba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naye</a:t>
            </a:r>
            <a:r>
              <a:rPr lang="en-US" sz="3200" b="1" dirty="0" smtClean="0"/>
              <a:t> </a:t>
            </a:r>
            <a:endParaRPr lang="en-ZA" sz="3200" b="1" dirty="0" smtClean="0"/>
          </a:p>
          <a:p>
            <a:pPr algn="ctr">
              <a:buNone/>
            </a:pPr>
            <a:r>
              <a:rPr lang="en-US" sz="3200" b="1" dirty="0" err="1" smtClean="0"/>
              <a:t>Sihamba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naye</a:t>
            </a:r>
            <a:endParaRPr lang="en-US" sz="3200" b="1" dirty="0" smtClean="0"/>
          </a:p>
          <a:p>
            <a:pPr algn="ctr">
              <a:buNone/>
            </a:pPr>
            <a:r>
              <a:rPr lang="en-US" sz="3200" b="1" dirty="0" smtClean="0"/>
              <a:t>              </a:t>
            </a:r>
            <a:r>
              <a:rPr lang="en-US" sz="3200" b="1" dirty="0" err="1" smtClean="0"/>
              <a:t>Sihlala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naye</a:t>
            </a:r>
            <a:r>
              <a:rPr lang="en-US" sz="3200" b="1" dirty="0" smtClean="0"/>
              <a:t> </a:t>
            </a:r>
            <a:endParaRPr lang="en-ZA" sz="3200" b="1" dirty="0" smtClean="0"/>
          </a:p>
          <a:p>
            <a:pPr algn="ctr">
              <a:buNone/>
            </a:pPr>
            <a:r>
              <a:rPr lang="en-ZA" sz="3200" b="1" dirty="0" smtClean="0"/>
              <a:t>              </a:t>
            </a:r>
            <a:r>
              <a:rPr lang="en-ZA" sz="3200" b="1" dirty="0" err="1" smtClean="0"/>
              <a:t>Sivuka</a:t>
            </a:r>
            <a:r>
              <a:rPr lang="en-ZA" sz="3200" b="1" dirty="0" smtClean="0"/>
              <a:t> </a:t>
            </a:r>
            <a:r>
              <a:rPr lang="en-ZA" sz="3200" b="1" dirty="0" err="1" smtClean="0"/>
              <a:t>naye</a:t>
            </a:r>
            <a:endParaRPr lang="en-ZA" sz="3200" b="1" dirty="0" smtClean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114800" y="762000"/>
            <a:ext cx="914400" cy="6096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r>
              <a:rPr lang="en-GB" sz="2800" b="1" dirty="0" smtClean="0">
                <a:solidFill>
                  <a:srgbClr val="FF000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</a:rPr>
              <a:t>2</a:t>
            </a:r>
          </a:p>
          <a:p>
            <a:pPr algn="ctr">
              <a:buNone/>
            </a:pPr>
            <a:endParaRPr lang="en-GB" sz="2800" b="1" dirty="0" smtClean="0">
              <a:solidFill>
                <a:srgbClr val="FF0000"/>
              </a:solidFill>
              <a:effectLst>
                <a:glow rad="101600">
                  <a:srgbClr val="FFFF00">
                    <a:alpha val="60000"/>
                  </a:srgbClr>
                </a:glow>
              </a:effectLst>
            </a:endParaRPr>
          </a:p>
          <a:p>
            <a:pPr algn="ctr">
              <a:buNone/>
            </a:pPr>
            <a:endParaRPr lang="en-ZA" sz="2800" b="1" dirty="0" smtClean="0">
              <a:solidFill>
                <a:srgbClr val="FF0000"/>
              </a:solidFill>
              <a:effectLst>
                <a:glow rad="101600">
                  <a:srgbClr val="FFFF00">
                    <a:alpha val="60000"/>
                  </a:srgbClr>
                </a:glow>
              </a:effectLst>
            </a:endParaRPr>
          </a:p>
        </p:txBody>
      </p:sp>
    </p:spTree>
  </p:cSld>
  <p:clrMapOvr>
    <a:masterClrMapping/>
  </p:clrMapOvr>
  <p:transition spd="med">
    <p:wheel spokes="2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600200"/>
            <a:ext cx="5181600" cy="3124200"/>
          </a:xfrm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3200" b="1" dirty="0" smtClean="0">
              <a:solidFill>
                <a:srgbClr val="002060"/>
              </a:solidFill>
            </a:endParaRPr>
          </a:p>
          <a:p>
            <a:pPr algn="ctr">
              <a:buNone/>
            </a:pPr>
            <a:r>
              <a:rPr lang="en-US" sz="3200" b="1" dirty="0" err="1" smtClean="0">
                <a:solidFill>
                  <a:srgbClr val="002060"/>
                </a:solidFill>
              </a:rPr>
              <a:t>Uthando</a:t>
            </a:r>
            <a:r>
              <a:rPr lang="en-US" sz="3200" b="1" dirty="0" smtClean="0">
                <a:solidFill>
                  <a:srgbClr val="002060"/>
                </a:solidFill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</a:rPr>
              <a:t>lwakhe</a:t>
            </a:r>
            <a:r>
              <a:rPr lang="en-US" sz="3200" b="1" dirty="0" smtClean="0">
                <a:solidFill>
                  <a:srgbClr val="002060"/>
                </a:solidFill>
              </a:rPr>
              <a:t> </a:t>
            </a:r>
            <a:endParaRPr lang="en-ZA" sz="3200" b="1" i="1" dirty="0" smtClean="0">
              <a:solidFill>
                <a:srgbClr val="002060"/>
              </a:solidFill>
            </a:endParaRPr>
          </a:p>
          <a:p>
            <a:pPr algn="ctr">
              <a:buNone/>
            </a:pPr>
            <a:r>
              <a:rPr lang="en-US" sz="3200" b="1" dirty="0" err="1" smtClean="0">
                <a:solidFill>
                  <a:srgbClr val="002060"/>
                </a:solidFill>
              </a:rPr>
              <a:t>Uthando</a:t>
            </a:r>
            <a:r>
              <a:rPr lang="en-US" sz="3200" b="1" dirty="0" smtClean="0">
                <a:solidFill>
                  <a:srgbClr val="002060"/>
                </a:solidFill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</a:rPr>
              <a:t>lwakhe</a:t>
            </a:r>
            <a:r>
              <a:rPr lang="en-US" sz="3200" b="1" dirty="0" smtClean="0">
                <a:solidFill>
                  <a:srgbClr val="002060"/>
                </a:solidFill>
              </a:rPr>
              <a:t> </a:t>
            </a:r>
            <a:endParaRPr lang="en-ZA" sz="3200" b="1" i="1" dirty="0" smtClean="0">
              <a:solidFill>
                <a:srgbClr val="002060"/>
              </a:solidFill>
            </a:endParaRPr>
          </a:p>
          <a:p>
            <a:pPr algn="ctr">
              <a:buNone/>
            </a:pPr>
            <a:r>
              <a:rPr lang="en-ZA" sz="3200" b="1" dirty="0" err="1" smtClean="0">
                <a:solidFill>
                  <a:srgbClr val="002060"/>
                </a:solidFill>
              </a:rPr>
              <a:t>Uthando</a:t>
            </a:r>
            <a:r>
              <a:rPr lang="en-ZA" sz="3200" b="1" dirty="0" smtClean="0">
                <a:solidFill>
                  <a:srgbClr val="002060"/>
                </a:solidFill>
              </a:rPr>
              <a:t> </a:t>
            </a:r>
            <a:r>
              <a:rPr lang="en-ZA" sz="3200" b="1" dirty="0" err="1" smtClean="0">
                <a:solidFill>
                  <a:srgbClr val="002060"/>
                </a:solidFill>
              </a:rPr>
              <a:t>lwakhe</a:t>
            </a:r>
            <a:endParaRPr lang="en-ZA" sz="3200" b="1" dirty="0" smtClean="0">
              <a:solidFill>
                <a:srgbClr val="002060"/>
              </a:solidFill>
            </a:endParaRPr>
          </a:p>
          <a:p>
            <a:pPr algn="ctr">
              <a:buNone/>
            </a:pPr>
            <a:r>
              <a:rPr lang="en-US" sz="3200" b="1" dirty="0" err="1" smtClean="0">
                <a:solidFill>
                  <a:srgbClr val="002060"/>
                </a:solidFill>
              </a:rPr>
              <a:t>Luyamangalisa</a:t>
            </a:r>
            <a:endParaRPr lang="en-US" sz="3200" b="1" dirty="0" smtClean="0">
              <a:solidFill>
                <a:srgbClr val="002060"/>
              </a:solidFill>
            </a:endParaRPr>
          </a:p>
          <a:p>
            <a:pPr algn="ctr">
              <a:buNone/>
            </a:pPr>
            <a:endParaRPr lang="en-ZA" sz="3200" b="1" dirty="0">
              <a:solidFill>
                <a:srgbClr val="002060"/>
              </a:solidFill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114800" y="762000"/>
            <a:ext cx="914400" cy="6096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r>
              <a:rPr lang="en-GB" sz="2800" b="1" dirty="0" smtClean="0">
                <a:solidFill>
                  <a:srgbClr val="FF000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</a:rPr>
              <a:t>3</a:t>
            </a:r>
          </a:p>
          <a:p>
            <a:pPr algn="ctr">
              <a:buNone/>
            </a:pPr>
            <a:endParaRPr lang="en-GB" sz="2800" b="1" dirty="0" smtClean="0">
              <a:solidFill>
                <a:srgbClr val="FF0000"/>
              </a:solidFill>
              <a:effectLst>
                <a:glow rad="101600">
                  <a:srgbClr val="FFFF00">
                    <a:alpha val="60000"/>
                  </a:srgbClr>
                </a:glow>
              </a:effectLst>
            </a:endParaRPr>
          </a:p>
          <a:p>
            <a:pPr algn="ctr">
              <a:buNone/>
            </a:pPr>
            <a:endParaRPr lang="en-ZA" sz="2800" b="1" dirty="0" smtClean="0">
              <a:solidFill>
                <a:srgbClr val="FF0000"/>
              </a:solidFill>
              <a:effectLst>
                <a:glow rad="101600">
                  <a:srgbClr val="FFFF00">
                    <a:alpha val="60000"/>
                  </a:srgbClr>
                </a:glow>
              </a:effectLst>
            </a:endParaRPr>
          </a:p>
        </p:txBody>
      </p:sp>
    </p:spTree>
  </p:cSld>
  <p:clrMapOvr>
    <a:masterClrMapping/>
  </p:clrMapOvr>
  <p:transition spd="med">
    <p:wheel spokes="2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267200" y="4953000"/>
            <a:ext cx="685800" cy="2042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981200" y="1600200"/>
            <a:ext cx="5181600" cy="3124200"/>
          </a:xfrm>
          <a:prstGeom prst="rect">
            <a:avLst/>
          </a:prstGeom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>
            <a:normAutofit/>
          </a:bodyPr>
          <a:lstStyle/>
          <a:p>
            <a:pPr algn="ctr">
              <a:buNone/>
            </a:pPr>
            <a:endParaRPr lang="en-US" sz="3200" b="1" dirty="0" smtClean="0"/>
          </a:p>
          <a:p>
            <a:pPr algn="ctr">
              <a:buNone/>
            </a:pPr>
            <a:r>
              <a:rPr lang="en-US" sz="3200" b="1" dirty="0" err="1" smtClean="0"/>
              <a:t>Sihamba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naye</a:t>
            </a:r>
            <a:r>
              <a:rPr lang="en-US" sz="3200" b="1" dirty="0" smtClean="0"/>
              <a:t> </a:t>
            </a:r>
            <a:endParaRPr lang="en-ZA" sz="3200" b="1" dirty="0" smtClean="0"/>
          </a:p>
          <a:p>
            <a:pPr algn="ctr">
              <a:buNone/>
            </a:pPr>
            <a:r>
              <a:rPr lang="en-US" sz="3200" b="1" dirty="0" err="1" smtClean="0"/>
              <a:t>Sihamba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naye</a:t>
            </a:r>
            <a:endParaRPr lang="en-US" sz="3200" b="1" dirty="0" smtClean="0"/>
          </a:p>
          <a:p>
            <a:pPr algn="ctr">
              <a:buNone/>
            </a:pPr>
            <a:r>
              <a:rPr lang="en-US" sz="3200" b="1" dirty="0" smtClean="0"/>
              <a:t>              </a:t>
            </a:r>
            <a:r>
              <a:rPr lang="en-US" sz="3200" b="1" dirty="0" err="1" smtClean="0"/>
              <a:t>Sihlala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naye</a:t>
            </a:r>
            <a:r>
              <a:rPr lang="en-US" sz="3200" b="1" dirty="0" smtClean="0"/>
              <a:t> </a:t>
            </a:r>
            <a:endParaRPr lang="en-ZA" sz="3200" b="1" dirty="0" smtClean="0"/>
          </a:p>
          <a:p>
            <a:pPr algn="ctr">
              <a:buNone/>
            </a:pPr>
            <a:r>
              <a:rPr lang="en-ZA" sz="3200" b="1" dirty="0" smtClean="0"/>
              <a:t>              </a:t>
            </a:r>
            <a:r>
              <a:rPr lang="en-ZA" sz="3200" b="1" dirty="0" err="1" smtClean="0"/>
              <a:t>Sivuka</a:t>
            </a:r>
            <a:r>
              <a:rPr lang="en-ZA" sz="3200" b="1" dirty="0" smtClean="0"/>
              <a:t> </a:t>
            </a:r>
            <a:r>
              <a:rPr lang="en-ZA" sz="3200" b="1" dirty="0" err="1" smtClean="0"/>
              <a:t>naye</a:t>
            </a:r>
            <a:endParaRPr lang="en-ZA" sz="3200" b="1" dirty="0" smtClean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114800" y="762000"/>
            <a:ext cx="914400" cy="6096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r>
              <a:rPr lang="en-GB" sz="2800" b="1" dirty="0" smtClean="0">
                <a:solidFill>
                  <a:srgbClr val="FF000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</a:rPr>
              <a:t>4</a:t>
            </a:r>
          </a:p>
          <a:p>
            <a:pPr algn="ctr">
              <a:buNone/>
            </a:pPr>
            <a:endParaRPr lang="en-GB" sz="2800" b="1" dirty="0" smtClean="0">
              <a:solidFill>
                <a:srgbClr val="FF0000"/>
              </a:solidFill>
              <a:effectLst>
                <a:glow rad="101600">
                  <a:srgbClr val="FFFF00">
                    <a:alpha val="60000"/>
                  </a:srgbClr>
                </a:glow>
              </a:effectLst>
            </a:endParaRPr>
          </a:p>
          <a:p>
            <a:pPr algn="ctr">
              <a:buNone/>
            </a:pPr>
            <a:endParaRPr lang="en-ZA" sz="2800" b="1" dirty="0" smtClean="0">
              <a:solidFill>
                <a:srgbClr val="FF0000"/>
              </a:solidFill>
              <a:effectLst>
                <a:glow rad="101600">
                  <a:srgbClr val="FFFF00">
                    <a:alpha val="60000"/>
                  </a:srgbClr>
                </a:glow>
              </a:effectLst>
            </a:endParaRPr>
          </a:p>
        </p:txBody>
      </p:sp>
    </p:spTree>
  </p:cSld>
  <p:clrMapOvr>
    <a:masterClrMapping/>
  </p:clrMapOvr>
  <p:transition spd="med">
    <p:wheel spokes="2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36</TotalTime>
  <Words>44</Words>
  <Application>Microsoft Office PowerPoint</Application>
  <PresentationFormat>On-screen Show (4:3)</PresentationFormat>
  <Paragraphs>31</Paragraphs>
  <Slides>5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Flow</vt:lpstr>
      <vt:lpstr> UTHANDO LWAKHE  295 </vt:lpstr>
      <vt:lpstr>Slide 2</vt:lpstr>
      <vt:lpstr>Slide 3</vt:lpstr>
      <vt:lpstr>Slide 4</vt:lpstr>
      <vt:lpstr>Slide 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UTHANDO LWAKHE   295</dc:title>
  <dc:creator>Ukelo</dc:creator>
  <cp:lastModifiedBy>Ukelo</cp:lastModifiedBy>
  <cp:revision>17</cp:revision>
  <dcterms:created xsi:type="dcterms:W3CDTF">2006-08-16T00:00:00Z</dcterms:created>
  <dcterms:modified xsi:type="dcterms:W3CDTF">2012-12-15T23:25:18Z</dcterms:modified>
</cp:coreProperties>
</file>