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4"/>
  </p:notesMasterIdLst>
  <p:sldIdLst>
    <p:sldId id="256" r:id="rId5"/>
    <p:sldId id="257" r:id="rId6"/>
    <p:sldId id="263" r:id="rId7"/>
    <p:sldId id="264" r:id="rId8"/>
    <p:sldId id="270" r:id="rId9"/>
    <p:sldId id="265" r:id="rId10"/>
    <p:sldId id="271" r:id="rId11"/>
    <p:sldId id="266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2C678-8F8D-48CE-8F34-865732F1A58A}" type="datetimeFigureOut">
              <a:rPr lang="en-US" smtClean="0"/>
              <a:pPr/>
              <a:t>11/28/2024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56423-3C5A-4E2C-A0B2-E2AC3942F07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2477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7931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0B55C-1194-CEAB-05B7-9B19DE001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BDC3A5-4E42-FC9E-A0F7-AED0254DEB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6CEFF5-4970-842F-E01F-CC2BFC3608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3B0523-E6E4-0077-9F27-DF9C6534DE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8464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5094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B9B9F-E8AD-616F-2A26-C6B5B270D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B5D20F-AE24-0421-11B2-83B2B1698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8F1687-D438-75C8-BAC7-D8299389EB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C30759-C90C-419D-E40E-031B9A7270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60776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4081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72E9F-8F4A-DE74-9ED2-0640A0306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20466F-258D-F327-974F-111719C9B4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E0767D-B00F-45E1-C1CF-E4A3256B0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FE269-C500-0D2E-5B62-F1527C338B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84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36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64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6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39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7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37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60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44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24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19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69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827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90600"/>
            <a:ext cx="9143999" cy="2819401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UZIMA NINAO MOYONI</a:t>
            </a:r>
            <a:br>
              <a:rPr lang="en-ZA" sz="7200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6000" b="1" dirty="0">
                <a:effectLst/>
                <a:latin typeface="Cambria" panose="02040503050406030204" pitchFamily="18" charset="0"/>
              </a:rPr>
              <a:t>748</a:t>
            </a:r>
            <a:r>
              <a:rPr lang="en-ZA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 </a:t>
            </a:r>
            <a:endParaRPr lang="en-ZA" sz="7200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25520" y="3962400"/>
            <a:ext cx="109295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9929"/>
            <a:ext cx="914400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Uzima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ninao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moyoni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daima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Uzima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Yesu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Mwokozi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Aliyeingiya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rohoni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hakika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Akanitiliya</a:t>
            </a:r>
            <a:r>
              <a:rPr lang="en-US" sz="5000" b="1" dirty="0">
                <a:latin typeface="Cambria" panose="02040503050406030204" pitchFamily="18" charset="0"/>
              </a:rPr>
              <a:t> '</a:t>
            </a:r>
            <a:r>
              <a:rPr lang="en-US" sz="5000" b="1" dirty="0" err="1">
                <a:latin typeface="Cambria" panose="02040503050406030204" pitchFamily="18" charset="0"/>
              </a:rPr>
              <a:t>hodari</a:t>
            </a:r>
            <a:endParaRPr lang="en-US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" y="1219200"/>
            <a:ext cx="9144000" cy="4114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i="1" dirty="0" err="1">
                <a:latin typeface="Cambria" panose="02040503050406030204" pitchFamily="18" charset="0"/>
              </a:rPr>
              <a:t>Nashiba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rohoni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raha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Mungu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moto </a:t>
            </a:r>
            <a:r>
              <a:rPr lang="en-US" sz="5000" b="1" i="1" dirty="0" err="1">
                <a:latin typeface="Cambria" panose="02040503050406030204" pitchFamily="18" charset="0"/>
              </a:rPr>
              <a:t>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mbingu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ulimo</a:t>
            </a:r>
            <a:r>
              <a:rPr lang="en-US" sz="5000" b="1" i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Napata </a:t>
            </a:r>
            <a:r>
              <a:rPr lang="en-US" sz="5000" b="1" i="1" dirty="0" err="1">
                <a:latin typeface="Cambria" panose="02040503050406030204" pitchFamily="18" charset="0"/>
              </a:rPr>
              <a:t>kukaa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nuruni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kabisa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</a:t>
            </a:r>
            <a:r>
              <a:rPr lang="en-US" sz="5000" b="1" i="1" dirty="0" err="1">
                <a:latin typeface="Cambria" panose="02040503050406030204" pitchFamily="18" charset="0"/>
              </a:rPr>
              <a:t>nuru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Yesu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Mwokozi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836963" y="381000"/>
            <a:ext cx="1470074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22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4038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Baraka </a:t>
            </a:r>
            <a:r>
              <a:rPr lang="en-US" sz="5000" b="1" dirty="0" err="1">
                <a:latin typeface="Cambria" panose="02040503050406030204" pitchFamily="18" charset="0"/>
              </a:rPr>
              <a:t>zilizo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katika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wokovu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Nilizozipata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kwa</a:t>
            </a:r>
            <a:r>
              <a:rPr lang="en-US" sz="5000" b="1" dirty="0">
                <a:latin typeface="Cambria" panose="02040503050406030204" pitchFamily="18" charset="0"/>
              </a:rPr>
              <a:t> bure,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Nilipoungama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makosa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zambi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Kwa </a:t>
            </a:r>
            <a:r>
              <a:rPr lang="en-US" sz="5000" b="1" dirty="0" err="1">
                <a:latin typeface="Cambria" panose="02040503050406030204" pitchFamily="18" charset="0"/>
              </a:rPr>
              <a:t>Yesu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Mwokozi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wa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wote</a:t>
            </a:r>
            <a:r>
              <a:rPr lang="en-US" sz="5000" b="1" dirty="0">
                <a:latin typeface="Cambria" panose="02040503050406030204" pitchFamily="18" charset="0"/>
              </a:rPr>
              <a:t>.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069960" y="457200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50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EE5D7-D67C-8F4E-3CC0-D1E9822D7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90FAD-DF31-69B4-8B80-87B13D7B7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" y="1219200"/>
            <a:ext cx="9144000" cy="4114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i="1" dirty="0" err="1">
                <a:latin typeface="Cambria" panose="02040503050406030204" pitchFamily="18" charset="0"/>
              </a:rPr>
              <a:t>Nashiba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rohoni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raha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Mungu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moto </a:t>
            </a:r>
            <a:r>
              <a:rPr lang="en-US" sz="5000" b="1" i="1" dirty="0" err="1">
                <a:latin typeface="Cambria" panose="02040503050406030204" pitchFamily="18" charset="0"/>
              </a:rPr>
              <a:t>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mbingu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ulimo</a:t>
            </a:r>
            <a:r>
              <a:rPr lang="en-US" sz="5000" b="1" i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Napata </a:t>
            </a:r>
            <a:r>
              <a:rPr lang="en-US" sz="5000" b="1" i="1" dirty="0" err="1">
                <a:latin typeface="Cambria" panose="02040503050406030204" pitchFamily="18" charset="0"/>
              </a:rPr>
              <a:t>kukaa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nuruni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kabisa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</a:t>
            </a:r>
            <a:r>
              <a:rPr lang="en-US" sz="5000" b="1" i="1" dirty="0" err="1">
                <a:latin typeface="Cambria" panose="02040503050406030204" pitchFamily="18" charset="0"/>
              </a:rPr>
              <a:t>nuru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Yesu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Mwokozi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712A2B8-29A1-8C15-1DA4-346AC59780D9}"/>
              </a:ext>
            </a:extLst>
          </p:cNvPr>
          <p:cNvSpPr/>
          <p:nvPr/>
        </p:nvSpPr>
        <p:spPr>
          <a:xfrm>
            <a:off x="3836963" y="381000"/>
            <a:ext cx="1470074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0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572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    </a:t>
            </a:r>
            <a:r>
              <a:rPr lang="en-US" sz="5000" b="1" dirty="0" err="1">
                <a:latin typeface="Cambria" panose="02040503050406030204" pitchFamily="18" charset="0"/>
              </a:rPr>
              <a:t>Mwokozi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aliniondoa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porini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Natunzwa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shambani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mwa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Mungu</a:t>
            </a:r>
            <a:r>
              <a:rPr lang="en-US" sz="5000" b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Na </a:t>
            </a:r>
            <a:r>
              <a:rPr lang="en-US" sz="5000" b="1" dirty="0" err="1">
                <a:latin typeface="Cambria" panose="02040503050406030204" pitchFamily="18" charset="0"/>
              </a:rPr>
              <a:t>sasa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kwa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mvua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jua</a:t>
            </a:r>
            <a:r>
              <a:rPr lang="en-US" sz="5000" b="1" dirty="0">
                <a:latin typeface="Cambria" panose="02040503050406030204" pitchFamily="18" charset="0"/>
              </a:rPr>
              <a:t> la </a:t>
            </a:r>
            <a:r>
              <a:rPr lang="en-US" sz="5000" b="1" dirty="0" err="1">
                <a:latin typeface="Cambria" panose="02040503050406030204" pitchFamily="18" charset="0"/>
              </a:rPr>
              <a:t>mbingu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Ninamzalia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matunda</a:t>
            </a:r>
            <a:endParaRPr lang="en-US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069960" y="381000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70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70B2A-63B9-9293-0E6D-BFF15D80E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BB923-7734-D5FB-E8E4-D26BCD8F8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" y="1219200"/>
            <a:ext cx="9144000" cy="4114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i="1" dirty="0" err="1">
                <a:latin typeface="Cambria" panose="02040503050406030204" pitchFamily="18" charset="0"/>
              </a:rPr>
              <a:t>Nashiba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rohoni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raha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Mungu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moto </a:t>
            </a:r>
            <a:r>
              <a:rPr lang="en-US" sz="5000" b="1" i="1" dirty="0" err="1">
                <a:latin typeface="Cambria" panose="02040503050406030204" pitchFamily="18" charset="0"/>
              </a:rPr>
              <a:t>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mbingu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ulimo</a:t>
            </a:r>
            <a:r>
              <a:rPr lang="en-US" sz="5000" b="1" i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Napata </a:t>
            </a:r>
            <a:r>
              <a:rPr lang="en-US" sz="5000" b="1" i="1" dirty="0" err="1">
                <a:latin typeface="Cambria" panose="02040503050406030204" pitchFamily="18" charset="0"/>
              </a:rPr>
              <a:t>kukaa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nuruni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kabisa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</a:t>
            </a:r>
            <a:r>
              <a:rPr lang="en-US" sz="5000" b="1" i="1" dirty="0" err="1">
                <a:latin typeface="Cambria" panose="02040503050406030204" pitchFamily="18" charset="0"/>
              </a:rPr>
              <a:t>nuru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Yesu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Mwokozi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A3521D1-B5BF-F5D8-83B3-67A97BB0ED85}"/>
              </a:ext>
            </a:extLst>
          </p:cNvPr>
          <p:cNvSpPr/>
          <p:nvPr/>
        </p:nvSpPr>
        <p:spPr>
          <a:xfrm>
            <a:off x="3836963" y="381000"/>
            <a:ext cx="1470074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98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3505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Naona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maisha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yenye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maana</a:t>
            </a:r>
            <a:r>
              <a:rPr lang="en-US" sz="5000" b="1" dirty="0">
                <a:latin typeface="Cambria" panose="02040503050406030204" pitchFamily="18" charset="0"/>
              </a:rPr>
              <a:t>: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Ni </a:t>
            </a:r>
            <a:r>
              <a:rPr lang="en-US" sz="5000" b="1" dirty="0" err="1">
                <a:latin typeface="Cambria" panose="02040503050406030204" pitchFamily="18" charset="0"/>
              </a:rPr>
              <a:t>kutumikia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Mwokozi</a:t>
            </a:r>
            <a:r>
              <a:rPr lang="en-US" sz="5000" b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 err="1">
                <a:latin typeface="Cambria" panose="02040503050406030204" pitchFamily="18" charset="0"/>
              </a:rPr>
              <a:t>Kuishi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ni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Kristo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na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kufa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faida</a:t>
            </a:r>
            <a:r>
              <a:rPr lang="en-US" sz="5000" b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>
                <a:latin typeface="Cambria" panose="02040503050406030204" pitchFamily="18" charset="0"/>
              </a:rPr>
              <a:t>Kwa </a:t>
            </a:r>
            <a:r>
              <a:rPr lang="en-US" sz="5000" b="1" dirty="0" err="1">
                <a:latin typeface="Cambria" panose="02040503050406030204" pitchFamily="18" charset="0"/>
              </a:rPr>
              <a:t>kila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mkristo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wa</a:t>
            </a:r>
            <a:r>
              <a:rPr lang="en-US" sz="5000" b="1" dirty="0">
                <a:latin typeface="Cambria" panose="02040503050406030204" pitchFamily="18" charset="0"/>
              </a:rPr>
              <a:t> </a:t>
            </a:r>
            <a:r>
              <a:rPr lang="en-US" sz="5000" b="1" dirty="0" err="1">
                <a:latin typeface="Cambria" panose="02040503050406030204" pitchFamily="18" charset="0"/>
              </a:rPr>
              <a:t>kweli</a:t>
            </a:r>
            <a:r>
              <a:rPr lang="en-US" sz="5000" b="1" dirty="0">
                <a:latin typeface="Cambria" panose="02040503050406030204" pitchFamily="18" charset="0"/>
              </a:rPr>
              <a:t>.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069960" y="381000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45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DBB62-7CD5-BD76-9984-E3AA48FCC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C96BC-E17C-4F89-7D10-19DBFA7DB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" y="1219200"/>
            <a:ext cx="9144000" cy="4114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i="1" dirty="0" err="1">
                <a:latin typeface="Cambria" panose="02040503050406030204" pitchFamily="18" charset="0"/>
              </a:rPr>
              <a:t>Nashiba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rohoni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raha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Mungu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moto </a:t>
            </a:r>
            <a:r>
              <a:rPr lang="en-US" sz="5000" b="1" i="1" dirty="0" err="1">
                <a:latin typeface="Cambria" panose="02040503050406030204" pitchFamily="18" charset="0"/>
              </a:rPr>
              <a:t>wa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mbingu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ulimo</a:t>
            </a:r>
            <a:r>
              <a:rPr lang="en-US" sz="5000" b="1" i="1" dirty="0">
                <a:latin typeface="Cambria" panose="02040503050406030204" pitchFamily="18" charset="0"/>
              </a:rPr>
              <a:t>.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Napata </a:t>
            </a:r>
            <a:r>
              <a:rPr lang="en-US" sz="5000" b="1" i="1" dirty="0" err="1">
                <a:latin typeface="Cambria" panose="02040503050406030204" pitchFamily="18" charset="0"/>
              </a:rPr>
              <a:t>kukaa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nuruni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kabisa</a:t>
            </a:r>
            <a:r>
              <a:rPr lang="en-US" sz="5000" b="1" i="1" dirty="0">
                <a:latin typeface="Cambria" panose="02040503050406030204" pitchFamily="18" charset="0"/>
              </a:rPr>
              <a:t>, 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i="1" dirty="0">
                <a:latin typeface="Cambria" panose="02040503050406030204" pitchFamily="18" charset="0"/>
              </a:rPr>
              <a:t>Na </a:t>
            </a:r>
            <a:r>
              <a:rPr lang="en-US" sz="5000" b="1" i="1" dirty="0" err="1">
                <a:latin typeface="Cambria" panose="02040503050406030204" pitchFamily="18" charset="0"/>
              </a:rPr>
              <a:t>nuru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ni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Yesu</a:t>
            </a:r>
            <a:r>
              <a:rPr lang="en-US" sz="5000" b="1" i="1" dirty="0">
                <a:latin typeface="Cambria" panose="02040503050406030204" pitchFamily="18" charset="0"/>
              </a:rPr>
              <a:t> </a:t>
            </a:r>
            <a:r>
              <a:rPr lang="en-US" sz="5000" b="1" i="1" dirty="0" err="1">
                <a:latin typeface="Cambria" panose="02040503050406030204" pitchFamily="18" charset="0"/>
              </a:rPr>
              <a:t>Mwokozi</a:t>
            </a:r>
            <a:endParaRPr lang="en-US" sz="5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dirty="0">
              <a:latin typeface="Cambria" panose="020405030504060302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2A26343-4FA3-2B97-051E-E3B1612F0D67}"/>
              </a:ext>
            </a:extLst>
          </p:cNvPr>
          <p:cNvSpPr/>
          <p:nvPr/>
        </p:nvSpPr>
        <p:spPr>
          <a:xfrm>
            <a:off x="3836963" y="381000"/>
            <a:ext cx="1470074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682A935-5C7A-9E2E-069F-FDC320449556}"/>
              </a:ext>
            </a:extLst>
          </p:cNvPr>
          <p:cNvSpPr/>
          <p:nvPr/>
        </p:nvSpPr>
        <p:spPr>
          <a:xfrm>
            <a:off x="4244340" y="5521726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063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A6EB9F3-8906-4429-BE29-9D607ACF9B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ECFF58-FED3-4490-B2EF-ED0090C664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2293F9-1B91-4F0F-8FF7-CB8EA38A2C2A}">
  <ds:schemaRefs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59</TotalTime>
  <Words>194</Words>
  <Application>Microsoft Office PowerPoint</Application>
  <PresentationFormat>On-screen Show (4:3)</PresentationFormat>
  <Paragraphs>52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UZIMA NINAO MOYONI 748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SURVEY  426-A- </dc:title>
  <dc:creator>Ukelo</dc:creator>
  <cp:lastModifiedBy>LUBO</cp:lastModifiedBy>
  <cp:revision>23</cp:revision>
  <dcterms:created xsi:type="dcterms:W3CDTF">2006-08-16T00:00:00Z</dcterms:created>
  <dcterms:modified xsi:type="dcterms:W3CDTF">2024-11-28T14:57:08Z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