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7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8582F-082D-E23B-850E-6E4986E06F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8090A4-74E9-6CFF-8A4B-8B49E10701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65DF6-F459-9417-A836-F4382C418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D94A9-2878-BE1A-E52D-C5DC8DBCE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A3743-4110-4D30-D4FC-EF8ACDED9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41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4F0DC-1B5E-7463-0297-9A427A7A0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A9046-CE44-18AC-F887-A9552A73A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4A226-81EB-7DB7-3FFB-FC5B12778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549D4-473C-7EC6-2E44-60B8F424C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99C91-83F3-CDE3-7753-18D781ED2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563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53E9E-00AF-48A3-961E-73D1C8A56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C4723-FE66-728F-8CCF-5CEC5FC41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8D50A-A608-6A1D-3035-1746B331E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3A732-3D60-1F48-766B-F57A836A6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C94E46-2D40-46B1-1F7F-26953B873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94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D1B65-CBBF-FD81-C2D8-A65946AC4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FEB58-4756-B7F8-6FDC-F9FDB5E41A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754CF5-F86B-57C1-7D38-6DB7977FC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3C5512-3931-FA25-7266-C520DA85C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D14F2E-6DC0-5141-3313-8AA3D90B2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51FAA0-7892-D3BA-F421-F5644982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627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5E05E-1D94-E9B8-404E-1A50233B3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A9C45D-9132-696A-EDF7-9B2037CF1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2AFB93-BCF2-7055-C5EA-87CBA80A85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9E1F4-A9E2-1609-E6C5-AA6DCB7D0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BDD243-D33C-2121-C1A3-8EEA9D02E9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80AE8-3EC1-BDC3-7ED3-8E9312C7B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B74980-0514-D392-07E3-B5097D0A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CE5877-0F8E-7798-0118-78D34B5F3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4135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9D1-E80B-DD42-CF6B-AAF7D560A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BF73-B651-B4F9-4449-8B2D5EA65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E7423-28FC-25A9-D6CD-423F4AF10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227DB1-964F-200C-9307-8066CB88D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2321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1972F7-C92C-9FDB-C3CD-E622D74F5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913B15-9ABA-5651-DBB1-E564A348C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71EF18-BAC5-29C2-5534-8795297B8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078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06842-916D-1AAF-FFA1-1E0442A6E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0BA64-3122-5960-73F6-C7CFCDCA4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EB0001-5831-6A71-B7E6-1322CA1527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759EC-5299-D7F5-5EB6-09A4C2777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2110F7-E7E1-A35B-B542-73AD009EC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B3361-E6B2-BE08-F6CF-7B4EE6C46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700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01033-71A0-F7C8-0B3E-64DDA6A0B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3A9419-19AB-89D8-1938-3DFD99EA53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485AD5-25D7-5D56-785B-6D18BA615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86C741-D69B-DA30-0665-353A22891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BB9C9-F48D-5333-0E33-551AE4CCD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861C9-096B-5F19-A194-5698EB4C4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408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9FC17-9AFD-0B90-37FF-009AE03C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ECFF6-EBFE-7391-F7EE-E74B7E3DA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01F96-563A-2F2C-0119-7D372A5F8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314A40-FEAB-3F9F-E057-1A39BC432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CA975-0885-5ADD-C371-2B60E275C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254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086CC2-B9BE-ADB1-06A0-E872BB6366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9EFEEE-B151-0BA0-7EAB-D37C6C3D8D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249BE-3990-5E9A-E21B-A50BDEBB3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FF9D6-EA79-745E-6F0A-36AB3AA3F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4B7E4-D4B1-F85E-3339-2F63CCED5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526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BA2579-ED06-0FB3-7ED7-AEDD2E4D8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5573C-2BD7-3190-5350-548EBA238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8A2CC-59DA-8119-84B4-11A871A43F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AC6CA-FE2F-4F68-9C27-52CCAFEEBD6D}" type="datetimeFigureOut">
              <a:rPr lang="en-ZA" smtClean="0"/>
              <a:t>2023/07/14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E1C11F-70B7-B66F-B48B-3893AAB9D1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3FF4A-982F-252D-34E8-37BC79B2F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1E358-2895-40B4-9C2E-0760C748201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879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25A5-1372-E1F2-6164-7BE052BC1C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13243"/>
            <a:ext cx="9144000" cy="1829117"/>
          </a:xfrm>
        </p:spPr>
        <p:txBody>
          <a:bodyPr>
            <a:normAutofit fontScale="90000"/>
          </a:bodyPr>
          <a:lstStyle/>
          <a:p>
            <a:r>
              <a:rPr lang="en-US" sz="10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</a:t>
            </a:r>
            <a:r>
              <a:rPr lang="en-US" sz="89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ictory in </a:t>
            </a:r>
            <a:r>
              <a:rPr lang="en-US" sz="107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</a:t>
            </a:r>
            <a:r>
              <a:rPr lang="en-US" sz="89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esus</a:t>
            </a:r>
            <a:b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2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27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[4/4 ]</a:t>
            </a:r>
            <a:br>
              <a:rPr lang="en-US" sz="27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16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820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FC4D23A4-B2DA-DFFC-FFED-FB784B8BE407}"/>
              </a:ext>
            </a:extLst>
          </p:cNvPr>
          <p:cNvSpPr/>
          <p:nvPr/>
        </p:nvSpPr>
        <p:spPr>
          <a:xfrm>
            <a:off x="5576454" y="3887337"/>
            <a:ext cx="1039091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8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heard an old, old story,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ow a Saviour came from glory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He gave His life on Calvary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save a wretch like me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heard about His groaning,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 His precious blood's atoning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Then I repented of my sins,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won the victory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8468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Oh, victory in Jesus, my Saviour forever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sought me and bought me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ith His redeeming blood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loved me 'ere I knew Him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all my love is due Him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plunged me to victory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eneath the cleansing flood</a:t>
            </a: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017946" y="494001"/>
            <a:ext cx="2156108" cy="556953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166426-1556-8ACD-1482-9D90B5FDEF98}"/>
              </a:ext>
            </a:extLst>
          </p:cNvPr>
          <p:cNvSpPr txBox="1"/>
          <p:nvPr/>
        </p:nvSpPr>
        <p:spPr>
          <a:xfrm>
            <a:off x="5448199" y="539854"/>
            <a:ext cx="1376883" cy="469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sz="2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61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heard about His healing,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 His cleansing power revealing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He made the lame to walk again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'caused the blind to see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then I cried, "Dear Jesus,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ome and heal my broken spirit"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somehow Jesus came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brought to me the victory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422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Oh, victory in Jesus, my Savior forever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sought me and bought me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ith His redeeming blood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loved me 'ere I knew Him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all my love is due Him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plunged me to victory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eneath the cleansing flood</a:t>
            </a: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017946" y="494001"/>
            <a:ext cx="2156108" cy="556953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166426-1556-8ACD-1482-9D90B5FDEF98}"/>
              </a:ext>
            </a:extLst>
          </p:cNvPr>
          <p:cNvSpPr txBox="1"/>
          <p:nvPr/>
        </p:nvSpPr>
        <p:spPr>
          <a:xfrm>
            <a:off x="5448199" y="539854"/>
            <a:ext cx="1376883" cy="469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sz="2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8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heard about a mansion </a:t>
            </a:r>
          </a:p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has built for me in glory, </a:t>
            </a:r>
          </a:p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I heard about the streets of gold </a:t>
            </a:r>
          </a:p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Beyond the </a:t>
            </a:r>
            <a:r>
              <a:rPr lang="en-US" sz="3600" b="1" i="0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chrystal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sea  </a:t>
            </a:r>
          </a:p>
          <a:p>
            <a:pPr marL="0" indent="0" algn="ctr"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About the angels singing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the old redemption story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some sweet day I’ll sing up there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song of victory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9078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7372-B059-962F-1FF8-3801464A2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52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Oh, victory in Jesus, my Savior forever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sought me and bought me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ith His redeeming blood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loved me 'ere I knew Him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nd all my love is due Him</a:t>
            </a:r>
            <a:b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plunged me to victory 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</a:t>
            </a:r>
            <a:r>
              <a:rPr lang="en-US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eneath the cleansing flood</a:t>
            </a: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81DF5BA8-BFC7-BC22-8BEF-C7B43E31EE40}"/>
              </a:ext>
            </a:extLst>
          </p:cNvPr>
          <p:cNvSpPr/>
          <p:nvPr/>
        </p:nvSpPr>
        <p:spPr>
          <a:xfrm>
            <a:off x="5017946" y="494001"/>
            <a:ext cx="2156108" cy="556953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166426-1556-8ACD-1482-9D90B5FDEF98}"/>
              </a:ext>
            </a:extLst>
          </p:cNvPr>
          <p:cNvSpPr txBox="1"/>
          <p:nvPr/>
        </p:nvSpPr>
        <p:spPr>
          <a:xfrm>
            <a:off x="5448199" y="539854"/>
            <a:ext cx="1376883" cy="469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sz="2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C604CD2-2AD3-5E99-4ED9-F15793C36983}"/>
              </a:ext>
            </a:extLst>
          </p:cNvPr>
          <p:cNvSpPr/>
          <p:nvPr/>
        </p:nvSpPr>
        <p:spPr>
          <a:xfrm>
            <a:off x="5740617" y="5465630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37914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306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Victory in Jesus  [4/4 ]  820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9</cp:revision>
  <dcterms:created xsi:type="dcterms:W3CDTF">2022-08-08T15:31:43Z</dcterms:created>
  <dcterms:modified xsi:type="dcterms:W3CDTF">2023-07-14T10:22:47Z</dcterms:modified>
</cp:coreProperties>
</file>