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D3427-D82A-43B7-B94D-68FCC17F51D9}" type="datetimeFigureOut">
              <a:rPr lang="en-US" smtClean="0"/>
              <a:pPr/>
              <a:t>12/15/2012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B690D9-6F35-4DA1-8E27-3DB2B9DC0846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690D9-6F35-4DA1-8E27-3DB2B9DC084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690D9-6F35-4DA1-8E27-3DB2B9DC084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2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057400"/>
            <a:ext cx="6172200" cy="182879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ZA" b="1" u="sng" dirty="0" smtClean="0"/>
              <a:t>VICTORY IS MINE</a:t>
            </a:r>
            <a:r>
              <a:rPr lang="en-ZA" dirty="0" smtClean="0"/>
              <a:t/>
            </a:r>
            <a:br>
              <a:rPr lang="en-ZA" dirty="0" smtClean="0"/>
            </a:br>
            <a:r>
              <a:rPr lang="en-ZA" b="1" dirty="0" smtClean="0"/>
              <a:t>504</a:t>
            </a:r>
            <a:endParaRPr lang="en-ZA" dirty="0"/>
          </a:p>
        </p:txBody>
      </p:sp>
      <p:sp>
        <p:nvSpPr>
          <p:cNvPr id="5" name="Bevel 4"/>
          <p:cNvSpPr/>
          <p:nvPr/>
        </p:nvSpPr>
        <p:spPr>
          <a:xfrm>
            <a:off x="3886200" y="4038600"/>
            <a:ext cx="13716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Mi-E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371600"/>
            <a:ext cx="4800600" cy="4038600"/>
          </a:xfr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endParaRPr lang="en-ZA" b="1" dirty="0" smtClean="0"/>
          </a:p>
          <a:p>
            <a:pPr marL="514350" indent="-514350">
              <a:buAutoNum type="arabicPeriod"/>
            </a:pPr>
            <a:r>
              <a:rPr lang="en-ZA" b="1" dirty="0" smtClean="0"/>
              <a:t>Victory</a:t>
            </a:r>
            <a:r>
              <a:rPr lang="en-ZA" dirty="0" smtClean="0"/>
              <a:t> is mine (X2)</a:t>
            </a:r>
          </a:p>
          <a:p>
            <a:pPr marL="514350" indent="-514350">
              <a:buNone/>
            </a:pPr>
            <a:endParaRPr lang="en-ZA" sz="1100" dirty="0" smtClean="0"/>
          </a:p>
          <a:p>
            <a:pPr>
              <a:buNone/>
            </a:pPr>
            <a:r>
              <a:rPr lang="en-ZA" dirty="0" smtClean="0"/>
              <a:t>      Victory today is mine</a:t>
            </a:r>
          </a:p>
          <a:p>
            <a:pPr>
              <a:buNone/>
            </a:pPr>
            <a:r>
              <a:rPr lang="en-ZA" dirty="0" smtClean="0"/>
              <a:t>      I told Satan, get thee behind</a:t>
            </a:r>
          </a:p>
          <a:p>
            <a:pPr>
              <a:buNone/>
            </a:pPr>
            <a:r>
              <a:rPr lang="en-ZA" dirty="0" smtClean="0"/>
              <a:t>      Victory today is mine!</a:t>
            </a:r>
          </a:p>
          <a:p>
            <a:pPr>
              <a:buNone/>
            </a:pPr>
            <a:endParaRPr lang="en-ZA" sz="1100" dirty="0" smtClean="0"/>
          </a:p>
          <a:p>
            <a:pPr marL="514350" indent="-514350">
              <a:buAutoNum type="arabicPeriod" startAt="2"/>
            </a:pPr>
            <a:r>
              <a:rPr lang="en-ZA" b="1" dirty="0" smtClean="0"/>
              <a:t>Joy</a:t>
            </a:r>
            <a:r>
              <a:rPr lang="en-ZA" dirty="0" smtClean="0"/>
              <a:t> is mine  ~</a:t>
            </a:r>
          </a:p>
          <a:p>
            <a:pPr marL="514350" indent="-514350">
              <a:buAutoNum type="arabicPeriod" startAt="3"/>
            </a:pPr>
            <a:r>
              <a:rPr lang="en-ZA" b="1" dirty="0" smtClean="0"/>
              <a:t>Salvation</a:t>
            </a:r>
            <a:r>
              <a:rPr lang="en-ZA" dirty="0" smtClean="0"/>
              <a:t> is mine  ~</a:t>
            </a:r>
          </a:p>
          <a:p>
            <a:pPr marL="514350" indent="-514350">
              <a:buAutoNum type="arabicPeriod" startAt="4"/>
            </a:pPr>
            <a:r>
              <a:rPr lang="en-ZA" b="1" dirty="0" smtClean="0"/>
              <a:t>Healing</a:t>
            </a:r>
            <a:r>
              <a:rPr lang="en-ZA" dirty="0" smtClean="0"/>
              <a:t> is mine  ~</a:t>
            </a:r>
          </a:p>
          <a:p>
            <a:pPr marL="514350" indent="-51435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                  </a:t>
            </a:r>
          </a:p>
          <a:p>
            <a:pPr marL="514350" indent="-51435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                </a:t>
            </a:r>
            <a:endParaRPr lang="en-ZA" dirty="0" smtClean="0"/>
          </a:p>
          <a:p>
            <a:pPr>
              <a:buNone/>
            </a:pPr>
            <a:endParaRPr lang="en-ZA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657600" y="48006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</TotalTime>
  <Words>45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Flow</vt:lpstr>
      <vt:lpstr>VICTORY IS MINE 504</vt:lpstr>
      <vt:lpstr>Slide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VICTORY IS MINE  504</dc:title>
  <dc:creator>Ukelo</dc:creator>
  <cp:lastModifiedBy>Ukelo</cp:lastModifiedBy>
  <cp:revision>14</cp:revision>
  <dcterms:created xsi:type="dcterms:W3CDTF">2006-08-16T00:00:00Z</dcterms:created>
  <dcterms:modified xsi:type="dcterms:W3CDTF">2012-12-15T23:26:22Z</dcterms:modified>
</cp:coreProperties>
</file>